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11"/>
  </p:handoutMasterIdLst>
  <p:sldIdLst>
    <p:sldId id="275" r:id="rId2"/>
    <p:sldId id="267" r:id="rId3"/>
    <p:sldId id="269" r:id="rId4"/>
    <p:sldId id="276" r:id="rId5"/>
    <p:sldId id="271" r:id="rId6"/>
    <p:sldId id="268" r:id="rId7"/>
    <p:sldId id="272" r:id="rId8"/>
    <p:sldId id="273" r:id="rId9"/>
    <p:sldId id="27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CC"/>
    <a:srgbClr val="CC0099"/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74C1A8A3-306A-4EB7-A6B1-4F7E0EB9C5D6}" styleName="Medium Style 3 - Accent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34" y="-20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EA7C662-0CBD-472A-8F94-BC866563EE01}" type="datetimeFigureOut">
              <a:rPr lang="en-US" smtClean="0"/>
              <a:t>1/27/2017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99CECD5-ED01-455B-843C-2E3CC9517D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819397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91033-410C-4A49-982D-186C29786DA6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1/27/2017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489C9-7C27-48C6-A6D1-AFA23DD96394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58259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91033-410C-4A49-982D-186C29786DA6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1/27/2017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489C9-7C27-48C6-A6D1-AFA23DD96394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79685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91033-410C-4A49-982D-186C29786DA6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1/27/2017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489C9-7C27-48C6-A6D1-AFA23DD96394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246137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91033-410C-4A49-982D-186C29786DA6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1/27/2017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489C9-7C27-48C6-A6D1-AFA23DD96394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52009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91033-410C-4A49-982D-186C29786DA6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1/27/2017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489C9-7C27-48C6-A6D1-AFA23DD96394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81219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91033-410C-4A49-982D-186C29786DA6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1/27/2017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489C9-7C27-48C6-A6D1-AFA23DD96394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987864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2" y="1812927"/>
            <a:ext cx="347127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280" y="1812927"/>
            <a:ext cx="347127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91033-410C-4A49-982D-186C29786DA6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1/27/2017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489C9-7C27-48C6-A6D1-AFA23DD96394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43776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91033-410C-4A49-982D-186C29786DA6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1/27/2017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489C9-7C27-48C6-A6D1-AFA23DD96394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335069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91033-410C-4A49-982D-186C29786DA6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1/27/2017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489C9-7C27-48C6-A6D1-AFA23DD96394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391481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91033-410C-4A49-982D-186C29786DA6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1/27/2017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489C9-7C27-48C6-A6D1-AFA23DD96394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75229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1387058"/>
            <a:ext cx="3297953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3" y="2500312"/>
            <a:ext cx="3297954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91033-410C-4A49-982D-186C29786DA6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1/27/2017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489C9-7C27-48C6-A6D1-AFA23DD96394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grpSp>
        <p:nvGrpSpPr>
          <p:cNvPr id="16" name="Group 15"/>
          <p:cNvGrpSpPr/>
          <p:nvPr/>
        </p:nvGrpSpPr>
        <p:grpSpPr>
          <a:xfrm>
            <a:off x="4516154" y="994387"/>
            <a:ext cx="1847138" cy="1530439"/>
            <a:chOff x="4718762" y="993075"/>
            <a:chExt cx="1847138" cy="1530439"/>
          </a:xfrm>
        </p:grpSpPr>
        <p:sp>
          <p:nvSpPr>
            <p:cNvPr id="32" name="Oval 31"/>
            <p:cNvSpPr/>
            <p:nvPr/>
          </p:nvSpPr>
          <p:spPr>
            <a:xfrm>
              <a:off x="5479247" y="1436861"/>
              <a:ext cx="1086653" cy="1086653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33" name="Oval 32"/>
            <p:cNvSpPr/>
            <p:nvPr/>
          </p:nvSpPr>
          <p:spPr>
            <a:xfrm>
              <a:off x="5650541" y="1411791"/>
              <a:ext cx="830365" cy="830365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9" name="Oval 28"/>
            <p:cNvSpPr/>
            <p:nvPr/>
          </p:nvSpPr>
          <p:spPr>
            <a:xfrm>
              <a:off x="5256184" y="1894454"/>
              <a:ext cx="602364" cy="602364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31" name="Oval 30"/>
            <p:cNvSpPr/>
            <p:nvPr/>
          </p:nvSpPr>
          <p:spPr>
            <a:xfrm>
              <a:off x="5424145" y="1811313"/>
              <a:ext cx="489588" cy="489588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8" name="Oval 27"/>
            <p:cNvSpPr/>
            <p:nvPr/>
          </p:nvSpPr>
          <p:spPr>
            <a:xfrm>
              <a:off x="4718762" y="2083426"/>
              <a:ext cx="256601" cy="256601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30" name="Oval 29"/>
            <p:cNvSpPr/>
            <p:nvPr/>
          </p:nvSpPr>
          <p:spPr>
            <a:xfrm>
              <a:off x="6132091" y="993075"/>
              <a:ext cx="256601" cy="256601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34" name="Oval 33"/>
            <p:cNvSpPr/>
            <p:nvPr/>
          </p:nvSpPr>
          <p:spPr>
            <a:xfrm>
              <a:off x="5059596" y="1894454"/>
              <a:ext cx="197439" cy="197439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35" name="Oval 34"/>
            <p:cNvSpPr/>
            <p:nvPr/>
          </p:nvSpPr>
          <p:spPr>
            <a:xfrm>
              <a:off x="6148801" y="1060593"/>
              <a:ext cx="197439" cy="197439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</p:grp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674192" y="1601512"/>
            <a:ext cx="3429000" cy="3429000"/>
          </a:xfrm>
          <a:prstGeom prst="ellipse">
            <a:avLst/>
          </a:prstGeom>
          <a:ln w="76200">
            <a:solidFill>
              <a:schemeClr val="tx2">
                <a:lumMod val="75000"/>
              </a:schemeClr>
            </a:solidFill>
          </a:ln>
        </p:spPr>
        <p:txBody>
          <a:bodyPr/>
          <a:lstStyle/>
          <a:p>
            <a:r>
              <a:rPr lang="en-US" smtClean="0"/>
              <a:t>Click icon to add picture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146777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Oval 55"/>
          <p:cNvSpPr>
            <a:spLocks noChangeAspect="1"/>
          </p:cNvSpPr>
          <p:nvPr/>
        </p:nvSpPr>
        <p:spPr>
          <a:xfrm>
            <a:off x="-69625" y="4042576"/>
            <a:ext cx="1743945" cy="1909234"/>
          </a:xfrm>
          <a:custGeom>
            <a:avLst/>
            <a:gdLst/>
            <a:ahLst/>
            <a:cxnLst/>
            <a:rect l="l" t="t" r="r" b="b"/>
            <a:pathLst>
              <a:path w="1743945" h="1909234">
                <a:moveTo>
                  <a:pt x="789328" y="0"/>
                </a:moveTo>
                <a:cubicBezTo>
                  <a:pt x="1316548" y="0"/>
                  <a:pt x="1743945" y="427397"/>
                  <a:pt x="1743945" y="954617"/>
                </a:cubicBezTo>
                <a:cubicBezTo>
                  <a:pt x="1743945" y="1481837"/>
                  <a:pt x="1316548" y="1909234"/>
                  <a:pt x="789328" y="1909234"/>
                </a:cubicBezTo>
                <a:cubicBezTo>
                  <a:pt x="461080" y="1909234"/>
                  <a:pt x="171527" y="1743562"/>
                  <a:pt x="0" y="1491086"/>
                </a:cubicBezTo>
                <a:lnTo>
                  <a:pt x="0" y="418149"/>
                </a:lnTo>
                <a:cubicBezTo>
                  <a:pt x="171527" y="165673"/>
                  <a:pt x="461080" y="0"/>
                  <a:pt x="789328" y="0"/>
                </a:cubicBezTo>
                <a:close/>
              </a:path>
            </a:pathLst>
          </a:cu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prstClr val="white"/>
                </a:solidFill>
              </a:ln>
              <a:solidFill>
                <a:prstClr val="white"/>
              </a:solidFill>
            </a:endParaRPr>
          </a:p>
        </p:txBody>
      </p:sp>
      <p:sp>
        <p:nvSpPr>
          <p:cNvPr id="53" name="Oval 52"/>
          <p:cNvSpPr>
            <a:spLocks noChangeAspect="1"/>
          </p:cNvSpPr>
          <p:nvPr/>
        </p:nvSpPr>
        <p:spPr>
          <a:xfrm>
            <a:off x="520638" y="1095310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prstClr val="white"/>
                </a:solidFill>
              </a:ln>
              <a:solidFill>
                <a:prstClr val="white"/>
              </a:solidFill>
            </a:endParaRPr>
          </a:p>
        </p:txBody>
      </p:sp>
      <p:sp>
        <p:nvSpPr>
          <p:cNvPr id="52" name="Oval 51"/>
          <p:cNvSpPr>
            <a:spLocks noChangeAspect="1"/>
          </p:cNvSpPr>
          <p:nvPr/>
        </p:nvSpPr>
        <p:spPr>
          <a:xfrm>
            <a:off x="1878729" y="282933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prstClr val="white"/>
                </a:solidFill>
              </a:ln>
              <a:solidFill>
                <a:prstClr val="white"/>
              </a:solidFill>
            </a:endParaRPr>
          </a:p>
        </p:txBody>
      </p:sp>
      <p:sp>
        <p:nvSpPr>
          <p:cNvPr id="54" name="Oval 53"/>
          <p:cNvSpPr>
            <a:spLocks noChangeAspect="1"/>
          </p:cNvSpPr>
          <p:nvPr/>
        </p:nvSpPr>
        <p:spPr>
          <a:xfrm>
            <a:off x="520637" y="5729135"/>
            <a:ext cx="1909234" cy="1193756"/>
          </a:xfrm>
          <a:custGeom>
            <a:avLst/>
            <a:gdLst/>
            <a:ahLst/>
            <a:cxnLst/>
            <a:rect l="l" t="t" r="r" b="b"/>
            <a:pathLst>
              <a:path w="1909234" h="1193756">
                <a:moveTo>
                  <a:pt x="954617" y="0"/>
                </a:moveTo>
                <a:cubicBezTo>
                  <a:pt x="1481837" y="0"/>
                  <a:pt x="1909234" y="427397"/>
                  <a:pt x="1909234" y="954617"/>
                </a:cubicBezTo>
                <a:cubicBezTo>
                  <a:pt x="1909234" y="1037305"/>
                  <a:pt x="1898721" y="1117537"/>
                  <a:pt x="1877819" y="1193756"/>
                </a:cubicBezTo>
                <a:lnTo>
                  <a:pt x="31415" y="1193756"/>
                </a:lnTo>
                <a:cubicBezTo>
                  <a:pt x="10513" y="1117537"/>
                  <a:pt x="0" y="1037305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16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prstClr val="white"/>
                </a:solidFill>
              </a:ln>
              <a:solidFill>
                <a:prstClr val="white"/>
              </a:solidFill>
            </a:endParaRPr>
          </a:p>
        </p:txBody>
      </p:sp>
      <p:sp>
        <p:nvSpPr>
          <p:cNvPr id="130" name="Oval 129"/>
          <p:cNvSpPr>
            <a:spLocks noChangeAspect="1"/>
          </p:cNvSpPr>
          <p:nvPr/>
        </p:nvSpPr>
        <p:spPr>
          <a:xfrm>
            <a:off x="-46711" y="-61709"/>
            <a:ext cx="1449107" cy="1677064"/>
          </a:xfrm>
          <a:custGeom>
            <a:avLst/>
            <a:gdLst/>
            <a:ahLst/>
            <a:cxnLst/>
            <a:rect l="l" t="t" r="r" b="b"/>
            <a:pathLst>
              <a:path w="1449107" h="1677064">
                <a:moveTo>
                  <a:pt x="0" y="0"/>
                </a:moveTo>
                <a:lnTo>
                  <a:pt x="1112019" y="0"/>
                </a:lnTo>
                <a:cubicBezTo>
                  <a:pt x="1319407" y="171874"/>
                  <a:pt x="1449107" y="432014"/>
                  <a:pt x="1449107" y="722447"/>
                </a:cubicBezTo>
                <a:cubicBezTo>
                  <a:pt x="1449107" y="1249667"/>
                  <a:pt x="1021710" y="1677064"/>
                  <a:pt x="494490" y="1677064"/>
                </a:cubicBezTo>
                <a:cubicBezTo>
                  <a:pt x="313232" y="1677064"/>
                  <a:pt x="143772" y="1626546"/>
                  <a:pt x="0" y="1537872"/>
                </a:cubicBezTo>
                <a:close/>
              </a:path>
            </a:pathLst>
          </a:custGeom>
          <a:solidFill>
            <a:schemeClr val="tx2">
              <a:lumMod val="75000"/>
              <a:alpha val="14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prstClr val="white"/>
                </a:solidFill>
              </a:ln>
              <a:solidFill>
                <a:prstClr val="white"/>
              </a:solidFill>
            </a:endParaRPr>
          </a:p>
        </p:txBody>
      </p:sp>
      <p:sp>
        <p:nvSpPr>
          <p:cNvPr id="131" name="Oval 130"/>
          <p:cNvSpPr>
            <a:spLocks noChangeAspect="1"/>
          </p:cNvSpPr>
          <p:nvPr/>
        </p:nvSpPr>
        <p:spPr>
          <a:xfrm>
            <a:off x="924113" y="-161623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2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prstClr val="white"/>
                </a:solidFill>
              </a:ln>
              <a:solidFill>
                <a:prstClr val="white"/>
              </a:solidFill>
            </a:endParaRPr>
          </a:p>
        </p:txBody>
      </p:sp>
      <p:sp>
        <p:nvSpPr>
          <p:cNvPr id="132" name="Oval 131"/>
          <p:cNvSpPr>
            <a:spLocks noChangeAspect="1"/>
          </p:cNvSpPr>
          <p:nvPr/>
        </p:nvSpPr>
        <p:spPr>
          <a:xfrm>
            <a:off x="0" y="660738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prstClr val="white"/>
                </a:solidFill>
              </a:ln>
              <a:solidFill>
                <a:prstClr val="white"/>
              </a:solidFill>
            </a:endParaRPr>
          </a:p>
        </p:txBody>
      </p:sp>
      <p:sp>
        <p:nvSpPr>
          <p:cNvPr id="133" name="Oval 132"/>
          <p:cNvSpPr>
            <a:spLocks noChangeAspect="1"/>
          </p:cNvSpPr>
          <p:nvPr/>
        </p:nvSpPr>
        <p:spPr>
          <a:xfrm>
            <a:off x="7497531" y="-61709"/>
            <a:ext cx="1694467" cy="1677064"/>
          </a:xfrm>
          <a:custGeom>
            <a:avLst/>
            <a:gdLst/>
            <a:ahLst/>
            <a:cxnLst/>
            <a:rect l="l" t="t" r="r" b="b"/>
            <a:pathLst>
              <a:path w="1694467" h="1677064">
                <a:moveTo>
                  <a:pt x="337088" y="0"/>
                </a:moveTo>
                <a:lnTo>
                  <a:pt x="1573463" y="0"/>
                </a:lnTo>
                <a:cubicBezTo>
                  <a:pt x="1618202" y="37449"/>
                  <a:pt x="1658454" y="79950"/>
                  <a:pt x="1694467" y="126010"/>
                </a:cubicBezTo>
                <a:lnTo>
                  <a:pt x="1694467" y="1318884"/>
                </a:lnTo>
                <a:cubicBezTo>
                  <a:pt x="1522840" y="1538397"/>
                  <a:pt x="1254922" y="1677064"/>
                  <a:pt x="954617" y="1677064"/>
                </a:cubicBezTo>
                <a:cubicBezTo>
                  <a:pt x="427397" y="1677064"/>
                  <a:pt x="0" y="1249667"/>
                  <a:pt x="0" y="722447"/>
                </a:cubicBezTo>
                <a:cubicBezTo>
                  <a:pt x="0" y="432014"/>
                  <a:pt x="129700" y="171874"/>
                  <a:pt x="337088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prstClr val="white"/>
                </a:solidFill>
              </a:ln>
              <a:solidFill>
                <a:prstClr val="white"/>
              </a:solidFill>
            </a:endParaRPr>
          </a:p>
        </p:txBody>
      </p:sp>
      <p:sp>
        <p:nvSpPr>
          <p:cNvPr id="134" name="Oval 133"/>
          <p:cNvSpPr>
            <a:spLocks noChangeAspect="1"/>
          </p:cNvSpPr>
          <p:nvPr/>
        </p:nvSpPr>
        <p:spPr>
          <a:xfrm>
            <a:off x="6117502" y="-61708"/>
            <a:ext cx="1909234" cy="1705448"/>
          </a:xfrm>
          <a:custGeom>
            <a:avLst/>
            <a:gdLst/>
            <a:ahLst/>
            <a:cxnLst/>
            <a:rect l="l" t="t" r="r" b="b"/>
            <a:pathLst>
              <a:path w="1909234" h="1705448">
                <a:moveTo>
                  <a:pt x="371490" y="0"/>
                </a:moveTo>
                <a:lnTo>
                  <a:pt x="1537745" y="0"/>
                </a:lnTo>
                <a:cubicBezTo>
                  <a:pt x="1764760" y="171517"/>
                  <a:pt x="1909234" y="444302"/>
                  <a:pt x="1909234" y="750831"/>
                </a:cubicBezTo>
                <a:cubicBezTo>
                  <a:pt x="1909234" y="1278051"/>
                  <a:pt x="1481837" y="1705448"/>
                  <a:pt x="954617" y="1705448"/>
                </a:cubicBezTo>
                <a:cubicBezTo>
                  <a:pt x="427397" y="1705448"/>
                  <a:pt x="0" y="1278051"/>
                  <a:pt x="0" y="750831"/>
                </a:cubicBezTo>
                <a:cubicBezTo>
                  <a:pt x="0" y="444302"/>
                  <a:pt x="144474" y="171517"/>
                  <a:pt x="371490" y="0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prstClr val="white"/>
                </a:solidFill>
              </a:ln>
              <a:solidFill>
                <a:prstClr val="white"/>
              </a:solidFill>
            </a:endParaRPr>
          </a:p>
        </p:txBody>
      </p:sp>
      <p:sp>
        <p:nvSpPr>
          <p:cNvPr id="135" name="Oval 134"/>
          <p:cNvSpPr>
            <a:spLocks noChangeAspect="1"/>
          </p:cNvSpPr>
          <p:nvPr/>
        </p:nvSpPr>
        <p:spPr>
          <a:xfrm>
            <a:off x="7494454" y="1095309"/>
            <a:ext cx="1697544" cy="1909234"/>
          </a:xfrm>
          <a:custGeom>
            <a:avLst/>
            <a:gdLst/>
            <a:ahLst/>
            <a:cxnLst/>
            <a:rect l="l" t="t" r="r" b="b"/>
            <a:pathLst>
              <a:path w="1697544" h="1909234">
                <a:moveTo>
                  <a:pt x="954617" y="0"/>
                </a:moveTo>
                <a:cubicBezTo>
                  <a:pt x="1256666" y="0"/>
                  <a:pt x="1525952" y="140283"/>
                  <a:pt x="1697544" y="361910"/>
                </a:cubicBezTo>
                <a:lnTo>
                  <a:pt x="1697544" y="1547324"/>
                </a:lnTo>
                <a:cubicBezTo>
                  <a:pt x="1525952" y="1768951"/>
                  <a:pt x="1256666" y="1909234"/>
                  <a:pt x="954617" y="1909234"/>
                </a:cubicBezTo>
                <a:cubicBezTo>
                  <a:pt x="427397" y="1909234"/>
                  <a:pt x="0" y="1481837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1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prstClr val="white"/>
                </a:solidFill>
              </a:ln>
              <a:solidFill>
                <a:prstClr val="white"/>
              </a:solidFill>
            </a:endParaRPr>
          </a:p>
        </p:txBody>
      </p:sp>
      <p:sp>
        <p:nvSpPr>
          <p:cNvPr id="136" name="Oval 135"/>
          <p:cNvSpPr>
            <a:spLocks noChangeAspect="1"/>
          </p:cNvSpPr>
          <p:nvPr/>
        </p:nvSpPr>
        <p:spPr>
          <a:xfrm>
            <a:off x="8056674" y="5140346"/>
            <a:ext cx="1137194" cy="1759729"/>
          </a:xfrm>
          <a:custGeom>
            <a:avLst/>
            <a:gdLst/>
            <a:ahLst/>
            <a:cxnLst/>
            <a:rect l="l" t="t" r="r" b="b"/>
            <a:pathLst>
              <a:path w="1137194" h="1759729">
                <a:moveTo>
                  <a:pt x="954617" y="0"/>
                </a:moveTo>
                <a:cubicBezTo>
                  <a:pt x="1017088" y="0"/>
                  <a:pt x="1078157" y="6001"/>
                  <a:pt x="1137194" y="17897"/>
                </a:cubicBezTo>
                <a:lnTo>
                  <a:pt x="1137194" y="1759729"/>
                </a:lnTo>
                <a:lnTo>
                  <a:pt x="443151" y="1759729"/>
                </a:lnTo>
                <a:cubicBezTo>
                  <a:pt x="176544" y="1591075"/>
                  <a:pt x="0" y="1293463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16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prstClr val="white"/>
                </a:solidFill>
              </a:ln>
              <a:solidFill>
                <a:prstClr val="white"/>
              </a:solidFill>
            </a:endParaRPr>
          </a:p>
        </p:txBody>
      </p:sp>
      <p:sp>
        <p:nvSpPr>
          <p:cNvPr id="137" name="Oval 136"/>
          <p:cNvSpPr>
            <a:spLocks noChangeAspect="1"/>
          </p:cNvSpPr>
          <p:nvPr/>
        </p:nvSpPr>
        <p:spPr>
          <a:xfrm>
            <a:off x="6661711" y="4362912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prstClr val="white"/>
                </a:solidFill>
              </a:ln>
              <a:solidFill>
                <a:prstClr val="white"/>
              </a:solidFill>
            </a:endParaRPr>
          </a:p>
        </p:txBody>
      </p:sp>
      <p:sp>
        <p:nvSpPr>
          <p:cNvPr id="138" name="Oval 137"/>
          <p:cNvSpPr>
            <a:spLocks noChangeAspect="1"/>
          </p:cNvSpPr>
          <p:nvPr/>
        </p:nvSpPr>
        <p:spPr>
          <a:xfrm>
            <a:off x="-69625" y="4948766"/>
            <a:ext cx="1353860" cy="1909234"/>
          </a:xfrm>
          <a:custGeom>
            <a:avLst/>
            <a:gdLst/>
            <a:ahLst/>
            <a:cxnLst/>
            <a:rect l="l" t="t" r="r" b="b"/>
            <a:pathLst>
              <a:path w="1353860" h="1909234">
                <a:moveTo>
                  <a:pt x="399243" y="0"/>
                </a:moveTo>
                <a:cubicBezTo>
                  <a:pt x="926463" y="0"/>
                  <a:pt x="1353860" y="427397"/>
                  <a:pt x="1353860" y="954617"/>
                </a:cubicBezTo>
                <a:cubicBezTo>
                  <a:pt x="1353860" y="1481837"/>
                  <a:pt x="926463" y="1909234"/>
                  <a:pt x="399243" y="1909234"/>
                </a:cubicBezTo>
                <a:cubicBezTo>
                  <a:pt x="256544" y="1909234"/>
                  <a:pt x="121158" y="1877924"/>
                  <a:pt x="0" y="1820890"/>
                </a:cubicBezTo>
                <a:lnTo>
                  <a:pt x="0" y="88345"/>
                </a:lnTo>
                <a:cubicBezTo>
                  <a:pt x="121158" y="31311"/>
                  <a:pt x="256544" y="0"/>
                  <a:pt x="399243" y="0"/>
                </a:cubicBezTo>
                <a:close/>
              </a:path>
            </a:pathLst>
          </a:custGeom>
          <a:solidFill>
            <a:schemeClr val="tx2">
              <a:lumMod val="75000"/>
              <a:alpha val="16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prstClr val="white"/>
                </a:solidFill>
              </a:ln>
              <a:solidFill>
                <a:prstClr val="white"/>
              </a:solidFill>
            </a:endParaRPr>
          </a:p>
        </p:txBody>
      </p:sp>
      <p:sp>
        <p:nvSpPr>
          <p:cNvPr id="139" name="Oval 138"/>
          <p:cNvSpPr>
            <a:spLocks noChangeAspect="1"/>
          </p:cNvSpPr>
          <p:nvPr/>
        </p:nvSpPr>
        <p:spPr>
          <a:xfrm>
            <a:off x="708471" y="4790336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prstClr val="white"/>
                </a:solidFill>
              </a:ln>
              <a:solidFill>
                <a:prstClr val="white"/>
              </a:solidFill>
            </a:endParaRPr>
          </a:p>
        </p:txBody>
      </p:sp>
      <p:sp>
        <p:nvSpPr>
          <p:cNvPr id="140" name="Oval 139"/>
          <p:cNvSpPr>
            <a:spLocks noChangeAspect="1"/>
          </p:cNvSpPr>
          <p:nvPr/>
        </p:nvSpPr>
        <p:spPr>
          <a:xfrm>
            <a:off x="6117503" y="783988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prstClr val="white"/>
                </a:solidFill>
              </a:ln>
              <a:solidFill>
                <a:prstClr val="white"/>
              </a:solidFill>
            </a:endParaRPr>
          </a:p>
        </p:txBody>
      </p:sp>
      <p:sp>
        <p:nvSpPr>
          <p:cNvPr id="141" name="Oval 140"/>
          <p:cNvSpPr>
            <a:spLocks noChangeAspect="1"/>
          </p:cNvSpPr>
          <p:nvPr/>
        </p:nvSpPr>
        <p:spPr>
          <a:xfrm>
            <a:off x="6459053" y="5140346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prstClr val="white"/>
                </a:solidFill>
              </a:ln>
              <a:solidFill>
                <a:prstClr val="white"/>
              </a:solidFill>
            </a:endParaRPr>
          </a:p>
        </p:txBody>
      </p:sp>
      <p:sp>
        <p:nvSpPr>
          <p:cNvPr id="118" name="Oval 117"/>
          <p:cNvSpPr>
            <a:spLocks noChangeAspect="1"/>
          </p:cNvSpPr>
          <p:nvPr/>
        </p:nvSpPr>
        <p:spPr>
          <a:xfrm>
            <a:off x="8398204" y="597861"/>
            <a:ext cx="793794" cy="1252918"/>
          </a:xfrm>
          <a:custGeom>
            <a:avLst/>
            <a:gdLst/>
            <a:ahLst/>
            <a:cxnLst/>
            <a:rect l="l" t="t" r="r" b="b"/>
            <a:pathLst>
              <a:path w="793794" h="1252918">
                <a:moveTo>
                  <a:pt x="626459" y="0"/>
                </a:moveTo>
                <a:cubicBezTo>
                  <a:pt x="684682" y="0"/>
                  <a:pt x="741049" y="7943"/>
                  <a:pt x="793794" y="25480"/>
                </a:cubicBezTo>
                <a:lnTo>
                  <a:pt x="793794" y="1227438"/>
                </a:lnTo>
                <a:cubicBezTo>
                  <a:pt x="741049" y="1244975"/>
                  <a:pt x="684682" y="1252918"/>
                  <a:pt x="626459" y="1252918"/>
                </a:cubicBezTo>
                <a:cubicBezTo>
                  <a:pt x="280475" y="1252918"/>
                  <a:pt x="0" y="972443"/>
                  <a:pt x="0" y="626459"/>
                </a:cubicBezTo>
                <a:cubicBezTo>
                  <a:pt x="0" y="280475"/>
                  <a:pt x="280475" y="0"/>
                  <a:pt x="626459" y="0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9" name="Oval 118"/>
          <p:cNvSpPr>
            <a:spLocks noChangeAspect="1"/>
          </p:cNvSpPr>
          <p:nvPr/>
        </p:nvSpPr>
        <p:spPr>
          <a:xfrm>
            <a:off x="6350100" y="206512"/>
            <a:ext cx="1041276" cy="1041276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0" name="Oval 119"/>
          <p:cNvSpPr>
            <a:spLocks noChangeAspect="1"/>
          </p:cNvSpPr>
          <p:nvPr/>
        </p:nvSpPr>
        <p:spPr>
          <a:xfrm>
            <a:off x="6872127" y="1450645"/>
            <a:ext cx="1218253" cy="121825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1" name="Oval 120"/>
          <p:cNvSpPr>
            <a:spLocks noChangeAspect="1"/>
          </p:cNvSpPr>
          <p:nvPr/>
        </p:nvSpPr>
        <p:spPr>
          <a:xfrm>
            <a:off x="7219068" y="2049927"/>
            <a:ext cx="1041276" cy="1041276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2" name="Oval 121"/>
          <p:cNvSpPr>
            <a:spLocks noChangeAspect="1"/>
          </p:cNvSpPr>
          <p:nvPr/>
        </p:nvSpPr>
        <p:spPr>
          <a:xfrm>
            <a:off x="7749416" y="2661634"/>
            <a:ext cx="721308" cy="721308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3" name="Oval 122"/>
          <p:cNvSpPr>
            <a:spLocks noChangeAspect="1"/>
          </p:cNvSpPr>
          <p:nvPr/>
        </p:nvSpPr>
        <p:spPr>
          <a:xfrm>
            <a:off x="685054" y="-100976"/>
            <a:ext cx="1193676" cy="697815"/>
          </a:xfrm>
          <a:custGeom>
            <a:avLst/>
            <a:gdLst/>
            <a:ahLst/>
            <a:cxnLst/>
            <a:rect l="l" t="t" r="r" b="b"/>
            <a:pathLst>
              <a:path w="1193676" h="697815">
                <a:moveTo>
                  <a:pt x="10179" y="0"/>
                </a:moveTo>
                <a:lnTo>
                  <a:pt x="1183497" y="0"/>
                </a:lnTo>
                <a:cubicBezTo>
                  <a:pt x="1190746" y="32633"/>
                  <a:pt x="1193676" y="66463"/>
                  <a:pt x="1193676" y="100977"/>
                </a:cubicBezTo>
                <a:cubicBezTo>
                  <a:pt x="1193676" y="430602"/>
                  <a:pt x="926463" y="697815"/>
                  <a:pt x="596838" y="697815"/>
                </a:cubicBezTo>
                <a:cubicBezTo>
                  <a:pt x="267213" y="697815"/>
                  <a:pt x="0" y="430602"/>
                  <a:pt x="0" y="100977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4" name="Oval 123"/>
          <p:cNvSpPr>
            <a:spLocks noChangeAspect="1"/>
          </p:cNvSpPr>
          <p:nvPr/>
        </p:nvSpPr>
        <p:spPr>
          <a:xfrm>
            <a:off x="1502638" y="-100976"/>
            <a:ext cx="1029028" cy="459889"/>
          </a:xfrm>
          <a:custGeom>
            <a:avLst/>
            <a:gdLst/>
            <a:ahLst/>
            <a:cxnLst/>
            <a:rect l="l" t="t" r="r" b="b"/>
            <a:pathLst>
              <a:path w="1029028" h="459889">
                <a:moveTo>
                  <a:pt x="0" y="0"/>
                </a:moveTo>
                <a:lnTo>
                  <a:pt x="1029028" y="0"/>
                </a:lnTo>
                <a:cubicBezTo>
                  <a:pt x="1001386" y="259074"/>
                  <a:pt x="781401" y="459889"/>
                  <a:pt x="514514" y="459889"/>
                </a:cubicBezTo>
                <a:cubicBezTo>
                  <a:pt x="247627" y="459889"/>
                  <a:pt x="27642" y="259074"/>
                  <a:pt x="0" y="0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5" name="Oval 124"/>
          <p:cNvSpPr>
            <a:spLocks noChangeAspect="1"/>
          </p:cNvSpPr>
          <p:nvPr/>
        </p:nvSpPr>
        <p:spPr>
          <a:xfrm>
            <a:off x="-69624" y="-100976"/>
            <a:ext cx="590263" cy="612289"/>
          </a:xfrm>
          <a:custGeom>
            <a:avLst/>
            <a:gdLst/>
            <a:ahLst/>
            <a:cxnLst/>
            <a:rect l="l" t="t" r="r" b="b"/>
            <a:pathLst>
              <a:path w="590263" h="612289">
                <a:moveTo>
                  <a:pt x="0" y="0"/>
                </a:moveTo>
                <a:lnTo>
                  <a:pt x="581024" y="0"/>
                </a:lnTo>
                <a:cubicBezTo>
                  <a:pt x="587493" y="29611"/>
                  <a:pt x="590263" y="60308"/>
                  <a:pt x="590263" y="91651"/>
                </a:cubicBezTo>
                <a:cubicBezTo>
                  <a:pt x="590263" y="379191"/>
                  <a:pt x="357165" y="612289"/>
                  <a:pt x="69625" y="612289"/>
                </a:cubicBezTo>
                <a:lnTo>
                  <a:pt x="0" y="605270"/>
                </a:ln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6" name="Oval 125"/>
          <p:cNvSpPr>
            <a:spLocks noChangeAspect="1"/>
          </p:cNvSpPr>
          <p:nvPr/>
        </p:nvSpPr>
        <p:spPr>
          <a:xfrm>
            <a:off x="277432" y="4321783"/>
            <a:ext cx="1396887" cy="1396887"/>
          </a:xfrm>
          <a:prstGeom prst="ellipse">
            <a:avLst/>
          </a:pr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7" name="Oval 126"/>
          <p:cNvSpPr>
            <a:spLocks noChangeAspect="1"/>
          </p:cNvSpPr>
          <p:nvPr/>
        </p:nvSpPr>
        <p:spPr>
          <a:xfrm>
            <a:off x="5792131" y="6489965"/>
            <a:ext cx="1115939" cy="443769"/>
          </a:xfrm>
          <a:custGeom>
            <a:avLst/>
            <a:gdLst/>
            <a:ahLst/>
            <a:cxnLst/>
            <a:rect l="l" t="t" r="r" b="b"/>
            <a:pathLst>
              <a:path w="1115939" h="443769">
                <a:moveTo>
                  <a:pt x="557969" y="0"/>
                </a:moveTo>
                <a:cubicBezTo>
                  <a:pt x="830120" y="0"/>
                  <a:pt x="1058049" y="189335"/>
                  <a:pt x="1115939" y="443769"/>
                </a:cubicBezTo>
                <a:lnTo>
                  <a:pt x="0" y="443769"/>
                </a:lnTo>
                <a:cubicBezTo>
                  <a:pt x="57889" y="189335"/>
                  <a:pt x="285818" y="0"/>
                  <a:pt x="557969" y="0"/>
                </a:cubicBezTo>
                <a:close/>
              </a:path>
            </a:pathLst>
          </a:cu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8" name="Oval 127"/>
          <p:cNvSpPr>
            <a:spLocks noChangeAspect="1"/>
          </p:cNvSpPr>
          <p:nvPr/>
        </p:nvSpPr>
        <p:spPr>
          <a:xfrm>
            <a:off x="6127999" y="6408840"/>
            <a:ext cx="1237019" cy="524894"/>
          </a:xfrm>
          <a:custGeom>
            <a:avLst/>
            <a:gdLst/>
            <a:ahLst/>
            <a:cxnLst/>
            <a:rect l="l" t="t" r="r" b="b"/>
            <a:pathLst>
              <a:path w="1237019" h="524894">
                <a:moveTo>
                  <a:pt x="618509" y="0"/>
                </a:moveTo>
                <a:cubicBezTo>
                  <a:pt x="930325" y="0"/>
                  <a:pt x="1189147" y="226891"/>
                  <a:pt x="1237019" y="524894"/>
                </a:cubicBezTo>
                <a:lnTo>
                  <a:pt x="0" y="524894"/>
                </a:lnTo>
                <a:cubicBezTo>
                  <a:pt x="47872" y="226891"/>
                  <a:pt x="306694" y="0"/>
                  <a:pt x="618509" y="0"/>
                </a:cubicBezTo>
                <a:close/>
              </a:path>
            </a:pathLst>
          </a:cu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9" name="Oval 128"/>
          <p:cNvSpPr>
            <a:spLocks noChangeAspect="1"/>
          </p:cNvSpPr>
          <p:nvPr/>
        </p:nvSpPr>
        <p:spPr>
          <a:xfrm>
            <a:off x="7577655" y="6408841"/>
            <a:ext cx="1211408" cy="524893"/>
          </a:xfrm>
          <a:custGeom>
            <a:avLst/>
            <a:gdLst/>
            <a:ahLst/>
            <a:cxnLst/>
            <a:rect l="l" t="t" r="r" b="b"/>
            <a:pathLst>
              <a:path w="1211408" h="524893">
                <a:moveTo>
                  <a:pt x="605704" y="0"/>
                </a:moveTo>
                <a:cubicBezTo>
                  <a:pt x="914574" y="0"/>
                  <a:pt x="1170243" y="227782"/>
                  <a:pt x="1211408" y="524893"/>
                </a:cubicBezTo>
                <a:lnTo>
                  <a:pt x="0" y="524893"/>
                </a:lnTo>
                <a:cubicBezTo>
                  <a:pt x="41165" y="227782"/>
                  <a:pt x="296834" y="0"/>
                  <a:pt x="605704" y="0"/>
                </a:cubicBezTo>
                <a:close/>
              </a:path>
            </a:pathLst>
          </a:cu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97" name="Oval 96"/>
          <p:cNvSpPr>
            <a:spLocks noChangeAspect="1"/>
          </p:cNvSpPr>
          <p:nvPr/>
        </p:nvSpPr>
        <p:spPr>
          <a:xfrm>
            <a:off x="11073" y="4941986"/>
            <a:ext cx="611230" cy="61123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98" name="Oval 97"/>
          <p:cNvSpPr>
            <a:spLocks noChangeAspect="1"/>
          </p:cNvSpPr>
          <p:nvPr/>
        </p:nvSpPr>
        <p:spPr>
          <a:xfrm>
            <a:off x="-69625" y="6172569"/>
            <a:ext cx="778097" cy="750322"/>
          </a:xfrm>
          <a:custGeom>
            <a:avLst/>
            <a:gdLst/>
            <a:ahLst/>
            <a:cxnLst/>
            <a:rect l="l" t="t" r="r" b="b"/>
            <a:pathLst>
              <a:path w="778097" h="750322">
                <a:moveTo>
                  <a:pt x="261411" y="0"/>
                </a:moveTo>
                <a:cubicBezTo>
                  <a:pt x="546769" y="0"/>
                  <a:pt x="778097" y="231328"/>
                  <a:pt x="778097" y="516686"/>
                </a:cubicBezTo>
                <a:cubicBezTo>
                  <a:pt x="778097" y="601179"/>
                  <a:pt x="757816" y="680934"/>
                  <a:pt x="719843" y="750322"/>
                </a:cubicBezTo>
                <a:lnTo>
                  <a:pt x="0" y="750322"/>
                </a:lnTo>
                <a:lnTo>
                  <a:pt x="0" y="73330"/>
                </a:lnTo>
                <a:cubicBezTo>
                  <a:pt x="75863" y="26083"/>
                  <a:pt x="165591" y="0"/>
                  <a:pt x="261411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99" name="Oval 98"/>
          <p:cNvSpPr>
            <a:spLocks noChangeAspect="1"/>
          </p:cNvSpPr>
          <p:nvPr/>
        </p:nvSpPr>
        <p:spPr>
          <a:xfrm>
            <a:off x="-69625" y="5158575"/>
            <a:ext cx="563524" cy="897560"/>
          </a:xfrm>
          <a:custGeom>
            <a:avLst/>
            <a:gdLst/>
            <a:ahLst/>
            <a:cxnLst/>
            <a:rect l="l" t="t" r="r" b="b"/>
            <a:pathLst>
              <a:path w="563524" h="897560">
                <a:moveTo>
                  <a:pt x="114744" y="0"/>
                </a:moveTo>
                <a:cubicBezTo>
                  <a:pt x="362598" y="0"/>
                  <a:pt x="563524" y="200926"/>
                  <a:pt x="563524" y="448780"/>
                </a:cubicBezTo>
                <a:cubicBezTo>
                  <a:pt x="563524" y="696634"/>
                  <a:pt x="362598" y="897560"/>
                  <a:pt x="114744" y="897560"/>
                </a:cubicBezTo>
                <a:cubicBezTo>
                  <a:pt x="74918" y="897560"/>
                  <a:pt x="36304" y="892373"/>
                  <a:pt x="0" y="880900"/>
                </a:cubicBezTo>
                <a:lnTo>
                  <a:pt x="0" y="16661"/>
                </a:lnTo>
                <a:cubicBezTo>
                  <a:pt x="36304" y="5188"/>
                  <a:pt x="74918" y="0"/>
                  <a:pt x="114744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0" name="Oval 99"/>
          <p:cNvSpPr>
            <a:spLocks noChangeAspect="1"/>
          </p:cNvSpPr>
          <p:nvPr/>
        </p:nvSpPr>
        <p:spPr>
          <a:xfrm>
            <a:off x="-25758" y="482386"/>
            <a:ext cx="598416" cy="905704"/>
          </a:xfrm>
          <a:custGeom>
            <a:avLst/>
            <a:gdLst/>
            <a:ahLst/>
            <a:cxnLst/>
            <a:rect l="l" t="t" r="r" b="b"/>
            <a:pathLst>
              <a:path w="598416" h="905704">
                <a:moveTo>
                  <a:pt x="145564" y="0"/>
                </a:moveTo>
                <a:cubicBezTo>
                  <a:pt x="395667" y="0"/>
                  <a:pt x="598416" y="202749"/>
                  <a:pt x="598416" y="452852"/>
                </a:cubicBezTo>
                <a:cubicBezTo>
                  <a:pt x="598416" y="702955"/>
                  <a:pt x="395667" y="905704"/>
                  <a:pt x="145564" y="905704"/>
                </a:cubicBezTo>
                <a:cubicBezTo>
                  <a:pt x="94398" y="905704"/>
                  <a:pt x="45214" y="897218"/>
                  <a:pt x="0" y="879648"/>
                </a:cubicBezTo>
                <a:lnTo>
                  <a:pt x="0" y="26056"/>
                </a:lnTo>
                <a:cubicBezTo>
                  <a:pt x="45214" y="8486"/>
                  <a:pt x="94398" y="0"/>
                  <a:pt x="145564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1" name="Oval 100"/>
          <p:cNvSpPr>
            <a:spLocks noChangeAspect="1"/>
          </p:cNvSpPr>
          <p:nvPr/>
        </p:nvSpPr>
        <p:spPr>
          <a:xfrm>
            <a:off x="474208" y="836793"/>
            <a:ext cx="910817" cy="910817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2" name="Oval 101"/>
          <p:cNvSpPr>
            <a:spLocks noChangeAspect="1"/>
          </p:cNvSpPr>
          <p:nvPr/>
        </p:nvSpPr>
        <p:spPr>
          <a:xfrm>
            <a:off x="319223" y="1452260"/>
            <a:ext cx="772993" cy="772993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3" name="Oval 102"/>
          <p:cNvSpPr>
            <a:spLocks noChangeAspect="1"/>
          </p:cNvSpPr>
          <p:nvPr/>
        </p:nvSpPr>
        <p:spPr>
          <a:xfrm>
            <a:off x="371257" y="1886983"/>
            <a:ext cx="610366" cy="610366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4" name="Oval 103"/>
          <p:cNvSpPr>
            <a:spLocks noChangeAspect="1"/>
          </p:cNvSpPr>
          <p:nvPr/>
        </p:nvSpPr>
        <p:spPr>
          <a:xfrm>
            <a:off x="154676" y="1919682"/>
            <a:ext cx="521764" cy="521764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5" name="Oval 104"/>
          <p:cNvSpPr>
            <a:spLocks noChangeAspect="1"/>
          </p:cNvSpPr>
          <p:nvPr/>
        </p:nvSpPr>
        <p:spPr>
          <a:xfrm>
            <a:off x="7302517" y="-61709"/>
            <a:ext cx="910818" cy="750833"/>
          </a:xfrm>
          <a:custGeom>
            <a:avLst/>
            <a:gdLst/>
            <a:ahLst/>
            <a:cxnLst/>
            <a:rect l="l" t="t" r="r" b="b"/>
            <a:pathLst>
              <a:path w="910818" h="750833">
                <a:moveTo>
                  <a:pt x="111441" y="0"/>
                </a:moveTo>
                <a:lnTo>
                  <a:pt x="799378" y="0"/>
                </a:lnTo>
                <a:cubicBezTo>
                  <a:pt x="869408" y="78400"/>
                  <a:pt x="910818" y="182076"/>
                  <a:pt x="910818" y="295424"/>
                </a:cubicBezTo>
                <a:cubicBezTo>
                  <a:pt x="910818" y="546939"/>
                  <a:pt x="706924" y="750833"/>
                  <a:pt x="455409" y="750833"/>
                </a:cubicBezTo>
                <a:cubicBezTo>
                  <a:pt x="203894" y="750833"/>
                  <a:pt x="0" y="546939"/>
                  <a:pt x="0" y="295424"/>
                </a:cubicBezTo>
                <a:cubicBezTo>
                  <a:pt x="0" y="182076"/>
                  <a:pt x="41410" y="78400"/>
                  <a:pt x="111441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6" name="Oval 105"/>
          <p:cNvSpPr>
            <a:spLocks noChangeAspect="1"/>
          </p:cNvSpPr>
          <p:nvPr/>
        </p:nvSpPr>
        <p:spPr>
          <a:xfrm>
            <a:off x="8718124" y="-61709"/>
            <a:ext cx="473874" cy="613011"/>
          </a:xfrm>
          <a:custGeom>
            <a:avLst/>
            <a:gdLst/>
            <a:ahLst/>
            <a:cxnLst/>
            <a:rect l="l" t="t" r="r" b="b"/>
            <a:pathLst>
              <a:path w="473874" h="613011">
                <a:moveTo>
                  <a:pt x="29684" y="0"/>
                </a:moveTo>
                <a:lnTo>
                  <a:pt x="473874" y="0"/>
                </a:lnTo>
                <a:lnTo>
                  <a:pt x="473874" y="611150"/>
                </a:lnTo>
                <a:cubicBezTo>
                  <a:pt x="467789" y="612887"/>
                  <a:pt x="461614" y="613011"/>
                  <a:pt x="455409" y="613011"/>
                </a:cubicBezTo>
                <a:cubicBezTo>
                  <a:pt x="203894" y="613011"/>
                  <a:pt x="0" y="409117"/>
                  <a:pt x="0" y="157602"/>
                </a:cubicBezTo>
                <a:cubicBezTo>
                  <a:pt x="0" y="101995"/>
                  <a:pt x="9966" y="48716"/>
                  <a:pt x="29684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7" name="Oval 106"/>
          <p:cNvSpPr>
            <a:spLocks noChangeAspect="1"/>
          </p:cNvSpPr>
          <p:nvPr/>
        </p:nvSpPr>
        <p:spPr>
          <a:xfrm>
            <a:off x="7748238" y="282933"/>
            <a:ext cx="1128521" cy="1128521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8" name="Oval 107"/>
          <p:cNvSpPr>
            <a:spLocks noChangeAspect="1"/>
          </p:cNvSpPr>
          <p:nvPr/>
        </p:nvSpPr>
        <p:spPr>
          <a:xfrm>
            <a:off x="8914718" y="749603"/>
            <a:ext cx="277280" cy="907992"/>
          </a:xfrm>
          <a:custGeom>
            <a:avLst/>
            <a:gdLst/>
            <a:ahLst/>
            <a:cxnLst/>
            <a:rect l="l" t="t" r="r" b="b"/>
            <a:pathLst>
              <a:path w="277280" h="907992">
                <a:moveTo>
                  <a:pt x="277280" y="0"/>
                </a:moveTo>
                <a:lnTo>
                  <a:pt x="277280" y="907992"/>
                </a:lnTo>
                <a:cubicBezTo>
                  <a:pt x="112021" y="824131"/>
                  <a:pt x="0" y="652146"/>
                  <a:pt x="0" y="453996"/>
                </a:cubicBezTo>
                <a:cubicBezTo>
                  <a:pt x="0" y="255847"/>
                  <a:pt x="112021" y="83861"/>
                  <a:pt x="277280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9" name="Oval 108"/>
          <p:cNvSpPr>
            <a:spLocks noChangeAspect="1"/>
          </p:cNvSpPr>
          <p:nvPr/>
        </p:nvSpPr>
        <p:spPr>
          <a:xfrm>
            <a:off x="7590871" y="728498"/>
            <a:ext cx="969734" cy="969734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0" name="Oval 109"/>
          <p:cNvSpPr>
            <a:spLocks noChangeAspect="1"/>
          </p:cNvSpPr>
          <p:nvPr/>
        </p:nvSpPr>
        <p:spPr>
          <a:xfrm>
            <a:off x="7470041" y="1326476"/>
            <a:ext cx="608190" cy="60819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1" name="Oval 110"/>
          <p:cNvSpPr>
            <a:spLocks noChangeAspect="1"/>
          </p:cNvSpPr>
          <p:nvPr/>
        </p:nvSpPr>
        <p:spPr>
          <a:xfrm>
            <a:off x="7629941" y="5611427"/>
            <a:ext cx="738345" cy="7383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2" name="Oval 111"/>
          <p:cNvSpPr>
            <a:spLocks noChangeAspect="1"/>
          </p:cNvSpPr>
          <p:nvPr/>
        </p:nvSpPr>
        <p:spPr>
          <a:xfrm>
            <a:off x="6972882" y="5242254"/>
            <a:ext cx="738345" cy="7383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3" name="Oval 112"/>
          <p:cNvSpPr>
            <a:spLocks noChangeAspect="1"/>
          </p:cNvSpPr>
          <p:nvPr/>
        </p:nvSpPr>
        <p:spPr>
          <a:xfrm>
            <a:off x="7494454" y="4928166"/>
            <a:ext cx="738345" cy="7383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4" name="Oval 113"/>
          <p:cNvSpPr>
            <a:spLocks noChangeAspect="1"/>
          </p:cNvSpPr>
          <p:nvPr/>
        </p:nvSpPr>
        <p:spPr>
          <a:xfrm>
            <a:off x="8229034" y="5666511"/>
            <a:ext cx="605634" cy="605634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5" name="Oval 114"/>
          <p:cNvSpPr>
            <a:spLocks noChangeAspect="1"/>
          </p:cNvSpPr>
          <p:nvPr/>
        </p:nvSpPr>
        <p:spPr>
          <a:xfrm>
            <a:off x="8078231" y="4097842"/>
            <a:ext cx="553549" cy="553549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6" name="Oval 115"/>
          <p:cNvSpPr>
            <a:spLocks noChangeAspect="1"/>
          </p:cNvSpPr>
          <p:nvPr/>
        </p:nvSpPr>
        <p:spPr>
          <a:xfrm>
            <a:off x="8411816" y="5057878"/>
            <a:ext cx="553549" cy="553549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7" name="Oval 116"/>
          <p:cNvSpPr>
            <a:spLocks noChangeAspect="1"/>
          </p:cNvSpPr>
          <p:nvPr/>
        </p:nvSpPr>
        <p:spPr>
          <a:xfrm>
            <a:off x="8688590" y="4790335"/>
            <a:ext cx="503408" cy="553550"/>
          </a:xfrm>
          <a:custGeom>
            <a:avLst/>
            <a:gdLst/>
            <a:ahLst/>
            <a:cxnLst/>
            <a:rect l="l" t="t" r="r" b="b"/>
            <a:pathLst>
              <a:path w="503408" h="553550">
                <a:moveTo>
                  <a:pt x="276775" y="0"/>
                </a:moveTo>
                <a:cubicBezTo>
                  <a:pt x="370698" y="0"/>
                  <a:pt x="453694" y="46784"/>
                  <a:pt x="503408" y="118545"/>
                </a:cubicBezTo>
                <a:lnTo>
                  <a:pt x="503408" y="435005"/>
                </a:lnTo>
                <a:cubicBezTo>
                  <a:pt x="453694" y="506767"/>
                  <a:pt x="370698" y="553550"/>
                  <a:pt x="276775" y="553550"/>
                </a:cubicBezTo>
                <a:cubicBezTo>
                  <a:pt x="123916" y="553550"/>
                  <a:pt x="0" y="429634"/>
                  <a:pt x="0" y="276775"/>
                </a:cubicBezTo>
                <a:cubicBezTo>
                  <a:pt x="0" y="123916"/>
                  <a:pt x="123916" y="0"/>
                  <a:pt x="276775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591033-410C-4A49-982D-186C29786DA6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1/27/2017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0489C9-7C27-48C6-A6D1-AFA23DD96394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5" name="Oval 54"/>
          <p:cNvSpPr>
            <a:spLocks noChangeAspect="1"/>
          </p:cNvSpPr>
          <p:nvPr/>
        </p:nvSpPr>
        <p:spPr>
          <a:xfrm>
            <a:off x="1583172" y="5454223"/>
            <a:ext cx="1909234" cy="1468668"/>
          </a:xfrm>
          <a:custGeom>
            <a:avLst/>
            <a:gdLst/>
            <a:ahLst/>
            <a:cxnLst/>
            <a:rect l="l" t="t" r="r" b="b"/>
            <a:pathLst>
              <a:path w="1909234" h="1468668">
                <a:moveTo>
                  <a:pt x="954617" y="0"/>
                </a:moveTo>
                <a:cubicBezTo>
                  <a:pt x="1481837" y="0"/>
                  <a:pt x="1909234" y="427397"/>
                  <a:pt x="1909234" y="954617"/>
                </a:cubicBezTo>
                <a:cubicBezTo>
                  <a:pt x="1909234" y="1144075"/>
                  <a:pt x="1854043" y="1320642"/>
                  <a:pt x="1758159" y="1468668"/>
                </a:cubicBezTo>
                <a:lnTo>
                  <a:pt x="151075" y="1468668"/>
                </a:lnTo>
                <a:cubicBezTo>
                  <a:pt x="55192" y="1320642"/>
                  <a:pt x="0" y="1144075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prstClr val="white"/>
                </a:solidFill>
              </a:ln>
              <a:solidFill>
                <a:prstClr val="white"/>
              </a:solidFill>
            </a:endParaRPr>
          </a:p>
        </p:txBody>
      </p:sp>
      <p:sp>
        <p:nvSpPr>
          <p:cNvPr id="57" name="Oval 56"/>
          <p:cNvSpPr>
            <a:spLocks noChangeAspect="1"/>
          </p:cNvSpPr>
          <p:nvPr/>
        </p:nvSpPr>
        <p:spPr>
          <a:xfrm>
            <a:off x="8570944" y="3382942"/>
            <a:ext cx="306310" cy="30631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58" name="Oval 57"/>
          <p:cNvSpPr>
            <a:spLocks noChangeAspect="1"/>
          </p:cNvSpPr>
          <p:nvPr/>
        </p:nvSpPr>
        <p:spPr>
          <a:xfrm>
            <a:off x="8398204" y="3536097"/>
            <a:ext cx="306310" cy="30631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59" name="Oval 58"/>
          <p:cNvSpPr>
            <a:spLocks noChangeAspect="1"/>
          </p:cNvSpPr>
          <p:nvPr/>
        </p:nvSpPr>
        <p:spPr>
          <a:xfrm>
            <a:off x="8608408" y="3688497"/>
            <a:ext cx="306310" cy="30631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60" name="Oval 59"/>
          <p:cNvSpPr>
            <a:spLocks noChangeAspect="1"/>
          </p:cNvSpPr>
          <p:nvPr/>
        </p:nvSpPr>
        <p:spPr>
          <a:xfrm>
            <a:off x="154676" y="2698928"/>
            <a:ext cx="467627" cy="467627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61" name="Oval 60"/>
          <p:cNvSpPr>
            <a:spLocks noChangeAspect="1"/>
          </p:cNvSpPr>
          <p:nvPr/>
        </p:nvSpPr>
        <p:spPr>
          <a:xfrm>
            <a:off x="474208" y="3166555"/>
            <a:ext cx="458770" cy="45877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62" name="Oval 61"/>
          <p:cNvSpPr>
            <a:spLocks noChangeAspect="1"/>
          </p:cNvSpPr>
          <p:nvPr/>
        </p:nvSpPr>
        <p:spPr>
          <a:xfrm>
            <a:off x="270258" y="3382942"/>
            <a:ext cx="352045" cy="3520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63" name="Oval 62"/>
          <p:cNvSpPr>
            <a:spLocks noChangeAspect="1"/>
          </p:cNvSpPr>
          <p:nvPr/>
        </p:nvSpPr>
        <p:spPr>
          <a:xfrm>
            <a:off x="-86601" y="2581479"/>
            <a:ext cx="1360441" cy="1909234"/>
          </a:xfrm>
          <a:custGeom>
            <a:avLst/>
            <a:gdLst/>
            <a:ahLst/>
            <a:cxnLst/>
            <a:rect l="l" t="t" r="r" b="b"/>
            <a:pathLst>
              <a:path w="1360441" h="1909234">
                <a:moveTo>
                  <a:pt x="405824" y="0"/>
                </a:moveTo>
                <a:cubicBezTo>
                  <a:pt x="933044" y="0"/>
                  <a:pt x="1360441" y="427397"/>
                  <a:pt x="1360441" y="954617"/>
                </a:cubicBezTo>
                <a:cubicBezTo>
                  <a:pt x="1360441" y="1481837"/>
                  <a:pt x="933044" y="1909234"/>
                  <a:pt x="405824" y="1909234"/>
                </a:cubicBezTo>
                <a:cubicBezTo>
                  <a:pt x="260527" y="1909234"/>
                  <a:pt x="122812" y="1876773"/>
                  <a:pt x="0" y="1817719"/>
                </a:cubicBezTo>
                <a:lnTo>
                  <a:pt x="0" y="91515"/>
                </a:lnTo>
                <a:cubicBezTo>
                  <a:pt x="122812" y="32461"/>
                  <a:pt x="260527" y="0"/>
                  <a:pt x="405824" y="0"/>
                </a:cubicBezTo>
                <a:close/>
              </a:path>
            </a:pathLst>
          </a:cu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prstClr val="white"/>
                </a:solidFill>
              </a:ln>
              <a:solidFill>
                <a:prstClr val="white"/>
              </a:solidFill>
            </a:endParaRPr>
          </a:p>
        </p:txBody>
      </p:sp>
      <p:sp>
        <p:nvSpPr>
          <p:cNvPr id="64" name="Oval 63"/>
          <p:cNvSpPr>
            <a:spLocks noChangeAspect="1"/>
          </p:cNvSpPr>
          <p:nvPr/>
        </p:nvSpPr>
        <p:spPr>
          <a:xfrm>
            <a:off x="6173123" y="2395416"/>
            <a:ext cx="1218253" cy="121825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631588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933245" y="76200"/>
            <a:ext cx="7601155" cy="924475"/>
          </a:xfrm>
        </p:spPr>
        <p:txBody>
          <a:bodyPr/>
          <a:lstStyle/>
          <a:p>
            <a:r>
              <a:rPr lang="en-US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Me llamo _________ Clase 702</a:t>
            </a:r>
            <a:br>
              <a:rPr lang="en-US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</a:br>
            <a:r>
              <a:rPr lang="en-US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La fecha es el 27 de enero del 2017</a:t>
            </a:r>
            <a:endParaRPr lang="en-US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6200" y="990600"/>
            <a:ext cx="8991600" cy="643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err="1">
                <a:solidFill>
                  <a:srgbClr val="FF33CC"/>
                </a:solidFill>
              </a:rPr>
              <a:t>Proposito</a:t>
            </a:r>
            <a:r>
              <a:rPr lang="en-US" sz="3200" dirty="0">
                <a:solidFill>
                  <a:srgbClr val="FF33CC"/>
                </a:solidFill>
              </a:rPr>
              <a:t> # </a:t>
            </a:r>
            <a:r>
              <a:rPr lang="en-US" sz="3200" dirty="0" smtClean="0">
                <a:solidFill>
                  <a:srgbClr val="FF33CC"/>
                </a:solidFill>
              </a:rPr>
              <a:t>39: </a:t>
            </a:r>
            <a:r>
              <a:rPr lang="en-US" sz="3200" dirty="0">
                <a:solidFill>
                  <a:prstClr val="white"/>
                </a:solidFill>
              </a:rPr>
              <a:t>¿</a:t>
            </a:r>
            <a:r>
              <a:rPr lang="en-US" sz="3200" dirty="0" err="1">
                <a:solidFill>
                  <a:prstClr val="white"/>
                </a:solidFill>
              </a:rPr>
              <a:t>Cómo</a:t>
            </a:r>
            <a:r>
              <a:rPr lang="en-US" sz="3200" dirty="0">
                <a:solidFill>
                  <a:prstClr val="white"/>
                </a:solidFill>
              </a:rPr>
              <a:t> </a:t>
            </a:r>
            <a:r>
              <a:rPr lang="en-US" sz="3200" dirty="0" err="1" smtClean="0">
                <a:solidFill>
                  <a:prstClr val="white"/>
                </a:solidFill>
              </a:rPr>
              <a:t>terminamos</a:t>
            </a:r>
            <a:r>
              <a:rPr lang="en-US" sz="3200" dirty="0" smtClean="0">
                <a:solidFill>
                  <a:prstClr val="white"/>
                </a:solidFill>
              </a:rPr>
              <a:t> el </a:t>
            </a:r>
            <a:r>
              <a:rPr lang="en-US" sz="3200" dirty="0" err="1" smtClean="0">
                <a:solidFill>
                  <a:prstClr val="white"/>
                </a:solidFill>
              </a:rPr>
              <a:t>repaso</a:t>
            </a:r>
            <a:r>
              <a:rPr lang="en-US" sz="3200" dirty="0" smtClean="0">
                <a:solidFill>
                  <a:prstClr val="white"/>
                </a:solidFill>
              </a:rPr>
              <a:t> para el </a:t>
            </a:r>
            <a:r>
              <a:rPr lang="en-US" sz="3200" u="sng" dirty="0" err="1">
                <a:solidFill>
                  <a:prstClr val="white"/>
                </a:solidFill>
              </a:rPr>
              <a:t>Examen</a:t>
            </a:r>
            <a:r>
              <a:rPr lang="en-US" sz="3200" u="sng" dirty="0">
                <a:solidFill>
                  <a:prstClr val="white"/>
                </a:solidFill>
              </a:rPr>
              <a:t>: </a:t>
            </a:r>
            <a:r>
              <a:rPr lang="en-US" sz="3200" u="sng" dirty="0" err="1">
                <a:solidFill>
                  <a:prstClr val="white"/>
                </a:solidFill>
              </a:rPr>
              <a:t>Capitulo</a:t>
            </a:r>
            <a:r>
              <a:rPr lang="en-US" sz="3200" u="sng" dirty="0">
                <a:solidFill>
                  <a:prstClr val="white"/>
                </a:solidFill>
              </a:rPr>
              <a:t> 4 </a:t>
            </a:r>
            <a:r>
              <a:rPr lang="en-US" sz="3200" dirty="0" smtClean="0">
                <a:solidFill>
                  <a:prstClr val="white"/>
                </a:solidFill>
              </a:rPr>
              <a:t>?</a:t>
            </a:r>
            <a:endParaRPr lang="en-US" sz="3200" dirty="0">
              <a:solidFill>
                <a:prstClr val="white"/>
              </a:solidFill>
            </a:endParaRPr>
          </a:p>
          <a:p>
            <a:r>
              <a:rPr lang="en-US" sz="2800" i="1" dirty="0">
                <a:solidFill>
                  <a:srgbClr val="00B0F0"/>
                </a:solidFill>
              </a:rPr>
              <a:t>L.O: to </a:t>
            </a:r>
            <a:r>
              <a:rPr lang="en-US" sz="2800" i="1" dirty="0" smtClean="0">
                <a:solidFill>
                  <a:srgbClr val="00B0F0"/>
                </a:solidFill>
              </a:rPr>
              <a:t>finish the review for Unit 4 exam</a:t>
            </a:r>
            <a:endParaRPr lang="en-US" sz="2800" i="1" dirty="0">
              <a:solidFill>
                <a:srgbClr val="00B0F0"/>
              </a:solidFill>
            </a:endParaRPr>
          </a:p>
          <a:p>
            <a:r>
              <a:rPr lang="en-US" sz="3200" dirty="0" err="1">
                <a:solidFill>
                  <a:srgbClr val="FF33CC"/>
                </a:solidFill>
              </a:rPr>
              <a:t>Actividad</a:t>
            </a:r>
            <a:r>
              <a:rPr lang="en-US" sz="3200" dirty="0">
                <a:solidFill>
                  <a:srgbClr val="FF33CC"/>
                </a:solidFill>
              </a:rPr>
              <a:t> </a:t>
            </a:r>
            <a:r>
              <a:rPr lang="en-US" sz="3200" dirty="0" err="1">
                <a:solidFill>
                  <a:srgbClr val="FF33CC"/>
                </a:solidFill>
              </a:rPr>
              <a:t>Inicial</a:t>
            </a:r>
            <a:r>
              <a:rPr lang="en-US" sz="3200" dirty="0">
                <a:solidFill>
                  <a:srgbClr val="FF33CC"/>
                </a:solidFill>
              </a:rPr>
              <a:t>: </a:t>
            </a:r>
            <a:r>
              <a:rPr lang="en-US" sz="3200" dirty="0" err="1" smtClean="0">
                <a:solidFill>
                  <a:prstClr val="white"/>
                </a:solidFill>
              </a:rPr>
              <a:t>Copia</a:t>
            </a:r>
            <a:r>
              <a:rPr lang="en-US" sz="3200" dirty="0" smtClean="0">
                <a:solidFill>
                  <a:prstClr val="white"/>
                </a:solidFill>
              </a:rPr>
              <a:t> y escribe SI o NO</a:t>
            </a:r>
            <a:endParaRPr lang="en-US" sz="3200" dirty="0">
              <a:solidFill>
                <a:prstClr val="white"/>
              </a:solidFill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sz="3200" dirty="0" smtClean="0">
                <a:solidFill>
                  <a:prstClr val="white"/>
                </a:solidFill>
              </a:rPr>
              <a:t>El </a:t>
            </a:r>
            <a:r>
              <a:rPr lang="en-US" sz="3200" dirty="0" err="1" smtClean="0">
                <a:solidFill>
                  <a:prstClr val="white"/>
                </a:solidFill>
              </a:rPr>
              <a:t>helado</a:t>
            </a:r>
            <a:r>
              <a:rPr lang="en-US" sz="3200" dirty="0" smtClean="0">
                <a:solidFill>
                  <a:prstClr val="white"/>
                </a:solidFill>
              </a:rPr>
              <a:t> es un </a:t>
            </a:r>
            <a:r>
              <a:rPr lang="en-US" sz="3200" dirty="0" err="1" smtClean="0">
                <a:solidFill>
                  <a:prstClr val="white"/>
                </a:solidFill>
              </a:rPr>
              <a:t>postre</a:t>
            </a:r>
            <a:r>
              <a:rPr lang="en-US" sz="3200" dirty="0" smtClean="0">
                <a:solidFill>
                  <a:prstClr val="white"/>
                </a:solidFill>
              </a:rPr>
              <a:t> </a:t>
            </a:r>
            <a:r>
              <a:rPr lang="en-US" sz="3200" dirty="0" err="1" smtClean="0">
                <a:solidFill>
                  <a:prstClr val="white"/>
                </a:solidFill>
              </a:rPr>
              <a:t>delicioso</a:t>
            </a:r>
            <a:r>
              <a:rPr lang="en-US" sz="3200" dirty="0" smtClean="0">
                <a:solidFill>
                  <a:prstClr val="white"/>
                </a:solidFill>
              </a:rPr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200" dirty="0" smtClean="0">
                <a:solidFill>
                  <a:prstClr val="white"/>
                </a:solidFill>
              </a:rPr>
              <a:t>El </a:t>
            </a:r>
            <a:r>
              <a:rPr lang="en-US" sz="3200" dirty="0" err="1" smtClean="0">
                <a:solidFill>
                  <a:prstClr val="white"/>
                </a:solidFill>
              </a:rPr>
              <a:t>pescado</a:t>
            </a:r>
            <a:r>
              <a:rPr lang="en-US" sz="3200" dirty="0" smtClean="0">
                <a:solidFill>
                  <a:prstClr val="white"/>
                </a:solidFill>
              </a:rPr>
              <a:t> es un </a:t>
            </a:r>
            <a:r>
              <a:rPr lang="en-US" sz="3200" dirty="0" err="1" smtClean="0">
                <a:solidFill>
                  <a:prstClr val="white"/>
                </a:solidFill>
              </a:rPr>
              <a:t>postre</a:t>
            </a:r>
            <a:r>
              <a:rPr lang="en-US" sz="3200" dirty="0" smtClean="0">
                <a:solidFill>
                  <a:prstClr val="white"/>
                </a:solidFill>
              </a:rPr>
              <a:t> </a:t>
            </a:r>
            <a:r>
              <a:rPr lang="en-US" sz="3200" dirty="0" err="1" smtClean="0">
                <a:solidFill>
                  <a:prstClr val="white"/>
                </a:solidFill>
              </a:rPr>
              <a:t>tambien</a:t>
            </a:r>
            <a:r>
              <a:rPr lang="en-US" sz="3200" dirty="0" smtClean="0">
                <a:solidFill>
                  <a:prstClr val="white"/>
                </a:solidFill>
              </a:rPr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200" dirty="0" smtClean="0">
                <a:solidFill>
                  <a:prstClr val="white"/>
                </a:solidFill>
              </a:rPr>
              <a:t>Jose </a:t>
            </a:r>
            <a:r>
              <a:rPr lang="en-US" sz="3200" dirty="0" err="1" smtClean="0">
                <a:solidFill>
                  <a:prstClr val="white"/>
                </a:solidFill>
              </a:rPr>
              <a:t>puede</a:t>
            </a:r>
            <a:r>
              <a:rPr lang="en-US" sz="3200" dirty="0" smtClean="0">
                <a:solidFill>
                  <a:prstClr val="white"/>
                </a:solidFill>
              </a:rPr>
              <a:t> comer papas </a:t>
            </a:r>
            <a:r>
              <a:rPr lang="en-US" sz="3200" dirty="0" err="1" smtClean="0">
                <a:solidFill>
                  <a:prstClr val="white"/>
                </a:solidFill>
              </a:rPr>
              <a:t>fritas</a:t>
            </a:r>
            <a:r>
              <a:rPr lang="en-US" sz="3200" dirty="0" smtClean="0">
                <a:solidFill>
                  <a:prstClr val="white"/>
                </a:solidFill>
              </a:rPr>
              <a:t> con </a:t>
            </a:r>
            <a:r>
              <a:rPr lang="en-US" sz="3200" dirty="0" err="1" smtClean="0">
                <a:solidFill>
                  <a:prstClr val="white"/>
                </a:solidFill>
              </a:rPr>
              <a:t>su</a:t>
            </a:r>
            <a:r>
              <a:rPr lang="en-US" sz="3200" dirty="0" smtClean="0">
                <a:solidFill>
                  <a:prstClr val="white"/>
                </a:solidFill>
              </a:rPr>
              <a:t> </a:t>
            </a:r>
            <a:r>
              <a:rPr lang="en-US" sz="3200" dirty="0" err="1" smtClean="0">
                <a:solidFill>
                  <a:prstClr val="white"/>
                </a:solidFill>
              </a:rPr>
              <a:t>hamburguesa</a:t>
            </a:r>
            <a:endParaRPr lang="en-US" sz="3200" dirty="0" smtClean="0">
              <a:solidFill>
                <a:prstClr val="white"/>
              </a:solidFill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sz="3200" dirty="0" smtClean="0">
                <a:solidFill>
                  <a:prstClr val="white"/>
                </a:solidFill>
              </a:rPr>
              <a:t>Y </a:t>
            </a:r>
            <a:r>
              <a:rPr lang="en-US" sz="3200" dirty="0" err="1" smtClean="0">
                <a:solidFill>
                  <a:prstClr val="white"/>
                </a:solidFill>
              </a:rPr>
              <a:t>puede</a:t>
            </a:r>
            <a:r>
              <a:rPr lang="en-US" sz="3200" dirty="0" smtClean="0">
                <a:solidFill>
                  <a:prstClr val="white"/>
                </a:solidFill>
              </a:rPr>
              <a:t> comer </a:t>
            </a:r>
            <a:r>
              <a:rPr lang="en-US" sz="3200" dirty="0" err="1" smtClean="0">
                <a:solidFill>
                  <a:prstClr val="white"/>
                </a:solidFill>
              </a:rPr>
              <a:t>una</a:t>
            </a:r>
            <a:r>
              <a:rPr lang="en-US" sz="3200" dirty="0" smtClean="0">
                <a:solidFill>
                  <a:prstClr val="white"/>
                </a:solidFill>
              </a:rPr>
              <a:t> </a:t>
            </a:r>
            <a:r>
              <a:rPr lang="en-US" sz="3200" dirty="0" err="1" smtClean="0">
                <a:solidFill>
                  <a:prstClr val="white"/>
                </a:solidFill>
              </a:rPr>
              <a:t>ensalada</a:t>
            </a:r>
            <a:r>
              <a:rPr lang="en-US" sz="3200" dirty="0" smtClean="0">
                <a:solidFill>
                  <a:prstClr val="white"/>
                </a:solidFill>
              </a:rPr>
              <a:t> de </a:t>
            </a:r>
            <a:r>
              <a:rPr lang="en-US" sz="3200" dirty="0" err="1" smtClean="0">
                <a:solidFill>
                  <a:prstClr val="white"/>
                </a:solidFill>
              </a:rPr>
              <a:t>lechuga</a:t>
            </a:r>
            <a:r>
              <a:rPr lang="en-US" sz="3200" dirty="0" smtClean="0">
                <a:solidFill>
                  <a:prstClr val="white"/>
                </a:solidFill>
              </a:rPr>
              <a:t> y </a:t>
            </a:r>
            <a:r>
              <a:rPr lang="en-US" sz="3200" dirty="0" err="1" smtClean="0">
                <a:solidFill>
                  <a:prstClr val="white"/>
                </a:solidFill>
              </a:rPr>
              <a:t>tomate</a:t>
            </a:r>
            <a:r>
              <a:rPr lang="en-US" sz="3200" dirty="0" smtClean="0">
                <a:solidFill>
                  <a:prstClr val="white"/>
                </a:solidFill>
              </a:rPr>
              <a:t> con </a:t>
            </a:r>
            <a:r>
              <a:rPr lang="en-US" sz="3200" dirty="0" err="1" smtClean="0">
                <a:solidFill>
                  <a:prstClr val="white"/>
                </a:solidFill>
              </a:rPr>
              <a:t>su</a:t>
            </a:r>
            <a:r>
              <a:rPr lang="en-US" sz="3200" dirty="0" smtClean="0">
                <a:solidFill>
                  <a:prstClr val="white"/>
                </a:solidFill>
              </a:rPr>
              <a:t> cereal.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200" dirty="0" err="1" smtClean="0">
                <a:solidFill>
                  <a:prstClr val="white"/>
                </a:solidFill>
              </a:rPr>
              <a:t>Tengo</a:t>
            </a:r>
            <a:r>
              <a:rPr lang="en-US" sz="3200" dirty="0" smtClean="0">
                <a:solidFill>
                  <a:prstClr val="white"/>
                </a:solidFill>
              </a:rPr>
              <a:t> </a:t>
            </a:r>
            <a:r>
              <a:rPr lang="en-US" sz="3200" dirty="0" err="1" smtClean="0">
                <a:solidFill>
                  <a:prstClr val="white"/>
                </a:solidFill>
              </a:rPr>
              <a:t>sed</a:t>
            </a:r>
            <a:r>
              <a:rPr lang="en-US" sz="3200" dirty="0" smtClean="0">
                <a:solidFill>
                  <a:prstClr val="white"/>
                </a:solidFill>
              </a:rPr>
              <a:t> y </a:t>
            </a:r>
            <a:r>
              <a:rPr lang="en-US" sz="3200" dirty="0" err="1" smtClean="0">
                <a:solidFill>
                  <a:prstClr val="white"/>
                </a:solidFill>
              </a:rPr>
              <a:t>voy</a:t>
            </a:r>
            <a:r>
              <a:rPr lang="en-US" sz="3200" dirty="0" smtClean="0">
                <a:solidFill>
                  <a:prstClr val="white"/>
                </a:solidFill>
              </a:rPr>
              <a:t> a </a:t>
            </a:r>
            <a:r>
              <a:rPr lang="en-US" sz="3200" dirty="0" err="1" smtClean="0">
                <a:solidFill>
                  <a:prstClr val="white"/>
                </a:solidFill>
              </a:rPr>
              <a:t>beber</a:t>
            </a:r>
            <a:r>
              <a:rPr lang="en-US" sz="3200" dirty="0" smtClean="0">
                <a:solidFill>
                  <a:prstClr val="white"/>
                </a:solidFill>
              </a:rPr>
              <a:t> </a:t>
            </a:r>
            <a:r>
              <a:rPr lang="en-US" sz="3200" dirty="0" err="1" smtClean="0">
                <a:solidFill>
                  <a:prstClr val="white"/>
                </a:solidFill>
              </a:rPr>
              <a:t>algo</a:t>
            </a:r>
            <a:r>
              <a:rPr lang="en-US" sz="3200" dirty="0" smtClean="0">
                <a:solidFill>
                  <a:prstClr val="white"/>
                </a:solidFill>
              </a:rPr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200" dirty="0" err="1" smtClean="0">
                <a:solidFill>
                  <a:prstClr val="white"/>
                </a:solidFill>
              </a:rPr>
              <a:t>Tengo</a:t>
            </a:r>
            <a:r>
              <a:rPr lang="en-US" sz="3200" dirty="0" smtClean="0">
                <a:solidFill>
                  <a:prstClr val="white"/>
                </a:solidFill>
              </a:rPr>
              <a:t> </a:t>
            </a:r>
            <a:r>
              <a:rPr lang="en-US" sz="3200" dirty="0" err="1" smtClean="0">
                <a:solidFill>
                  <a:prstClr val="white"/>
                </a:solidFill>
              </a:rPr>
              <a:t>sed</a:t>
            </a:r>
            <a:r>
              <a:rPr lang="en-US" sz="3200" dirty="0" smtClean="0">
                <a:solidFill>
                  <a:prstClr val="white"/>
                </a:solidFill>
              </a:rPr>
              <a:t> y </a:t>
            </a:r>
            <a:r>
              <a:rPr lang="en-US" sz="3200" dirty="0" err="1" smtClean="0">
                <a:solidFill>
                  <a:prstClr val="white"/>
                </a:solidFill>
              </a:rPr>
              <a:t>voy</a:t>
            </a:r>
            <a:r>
              <a:rPr lang="en-US" sz="3200" dirty="0" smtClean="0">
                <a:solidFill>
                  <a:prstClr val="white"/>
                </a:solidFill>
              </a:rPr>
              <a:t> a comer </a:t>
            </a:r>
            <a:r>
              <a:rPr lang="en-US" sz="3200" dirty="0" err="1" smtClean="0">
                <a:solidFill>
                  <a:prstClr val="white"/>
                </a:solidFill>
              </a:rPr>
              <a:t>algo</a:t>
            </a:r>
            <a:r>
              <a:rPr lang="en-US" sz="3200" dirty="0" smtClean="0">
                <a:solidFill>
                  <a:prstClr val="white"/>
                </a:solidFill>
              </a:rPr>
              <a:t>.</a:t>
            </a:r>
          </a:p>
          <a:p>
            <a:endParaRPr lang="en-US" sz="3200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61988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01563"/>
            <a:ext cx="8686800" cy="5804037"/>
          </a:xfrm>
          <a:solidFill>
            <a:schemeClr val="tx1"/>
          </a:solidFill>
        </p:spPr>
        <p:txBody>
          <a:bodyPr>
            <a:normAutofit fontScale="77500" lnSpcReduction="20000"/>
          </a:bodyPr>
          <a:lstStyle/>
          <a:p>
            <a:pPr>
              <a:buClr>
                <a:srgbClr val="FF0066"/>
              </a:buClr>
            </a:pPr>
            <a:endParaRPr lang="en-US" sz="2800" dirty="0" smtClean="0">
              <a:solidFill>
                <a:schemeClr val="bg1"/>
              </a:solidFill>
            </a:endParaRPr>
          </a:p>
          <a:p>
            <a:pPr>
              <a:buClr>
                <a:srgbClr val="FF0066"/>
              </a:buClr>
            </a:pPr>
            <a:r>
              <a:rPr lang="en-US" sz="2800" dirty="0" err="1" smtClean="0">
                <a:solidFill>
                  <a:schemeClr val="bg1"/>
                </a:solidFill>
              </a:rPr>
              <a:t>Copia</a:t>
            </a:r>
            <a:r>
              <a:rPr lang="en-US" sz="2800" dirty="0" smtClean="0">
                <a:solidFill>
                  <a:schemeClr val="bg1"/>
                </a:solidFill>
              </a:rPr>
              <a:t> y </a:t>
            </a:r>
            <a:r>
              <a:rPr lang="en-US" sz="2800" dirty="0" err="1" smtClean="0">
                <a:solidFill>
                  <a:schemeClr val="bg1"/>
                </a:solidFill>
              </a:rPr>
              <a:t>escoje</a:t>
            </a:r>
            <a:r>
              <a:rPr lang="en-US" sz="2800" dirty="0" smtClean="0">
                <a:solidFill>
                  <a:schemeClr val="bg1"/>
                </a:solidFill>
              </a:rPr>
              <a:t> la </a:t>
            </a:r>
            <a:r>
              <a:rPr lang="en-US" sz="2800" dirty="0" err="1" smtClean="0">
                <a:solidFill>
                  <a:schemeClr val="bg1"/>
                </a:solidFill>
              </a:rPr>
              <a:t>respuesta</a:t>
            </a:r>
            <a:r>
              <a:rPr lang="en-US" sz="2800" dirty="0" smtClean="0">
                <a:solidFill>
                  <a:schemeClr val="bg1"/>
                </a:solidFill>
              </a:rPr>
              <a:t> </a:t>
            </a:r>
            <a:r>
              <a:rPr lang="en-US" sz="2800" dirty="0" err="1" smtClean="0">
                <a:solidFill>
                  <a:schemeClr val="bg1"/>
                </a:solidFill>
              </a:rPr>
              <a:t>correcta</a:t>
            </a:r>
            <a:r>
              <a:rPr lang="en-US" sz="2800" dirty="0" smtClean="0">
                <a:solidFill>
                  <a:schemeClr val="bg1"/>
                </a:solidFill>
              </a:rPr>
              <a:t>.</a:t>
            </a:r>
          </a:p>
          <a:p>
            <a:pPr marL="514350" indent="-514350">
              <a:buClr>
                <a:srgbClr val="FF0066"/>
              </a:buClr>
              <a:buFont typeface="+mj-lt"/>
              <a:buAutoNum type="arabicPeriod"/>
            </a:pPr>
            <a:r>
              <a:rPr lang="en-US" sz="2800" dirty="0" smtClean="0">
                <a:solidFill>
                  <a:schemeClr val="bg1"/>
                </a:solidFill>
              </a:rPr>
              <a:t>¿</a:t>
            </a:r>
            <a:r>
              <a:rPr lang="en-US" sz="2800" dirty="0" err="1" smtClean="0">
                <a:solidFill>
                  <a:schemeClr val="bg1"/>
                </a:solidFill>
              </a:rPr>
              <a:t>Por</a:t>
            </a:r>
            <a:r>
              <a:rPr lang="en-US" sz="2800" dirty="0" smtClean="0">
                <a:solidFill>
                  <a:schemeClr val="bg1"/>
                </a:solidFill>
              </a:rPr>
              <a:t> que </a:t>
            </a:r>
            <a:r>
              <a:rPr lang="en-US" sz="2800" dirty="0" err="1" smtClean="0">
                <a:solidFill>
                  <a:schemeClr val="bg1"/>
                </a:solidFill>
              </a:rPr>
              <a:t>tienes</a:t>
            </a:r>
            <a:r>
              <a:rPr lang="en-US" sz="2800" dirty="0" smtClean="0">
                <a:solidFill>
                  <a:schemeClr val="bg1"/>
                </a:solidFill>
              </a:rPr>
              <a:t> que </a:t>
            </a:r>
            <a:r>
              <a:rPr lang="en-US" sz="2800" dirty="0" err="1" smtClean="0">
                <a:solidFill>
                  <a:schemeClr val="bg1"/>
                </a:solidFill>
              </a:rPr>
              <a:t>recibir</a:t>
            </a:r>
            <a:r>
              <a:rPr lang="en-US" sz="2800" dirty="0" smtClean="0">
                <a:solidFill>
                  <a:schemeClr val="bg1"/>
                </a:solidFill>
              </a:rPr>
              <a:t> </a:t>
            </a:r>
            <a:r>
              <a:rPr lang="en-US" sz="2800" dirty="0" err="1" smtClean="0">
                <a:solidFill>
                  <a:schemeClr val="bg1"/>
                </a:solidFill>
              </a:rPr>
              <a:t>notas</a:t>
            </a:r>
            <a:r>
              <a:rPr lang="en-US" sz="2800" dirty="0" smtClean="0">
                <a:solidFill>
                  <a:schemeClr val="bg1"/>
                </a:solidFill>
              </a:rPr>
              <a:t> </a:t>
            </a:r>
            <a:r>
              <a:rPr lang="en-US" sz="2800" dirty="0" err="1" smtClean="0">
                <a:solidFill>
                  <a:schemeClr val="bg1"/>
                </a:solidFill>
              </a:rPr>
              <a:t>buenas</a:t>
            </a:r>
            <a:r>
              <a:rPr lang="en-US" sz="2800" dirty="0" smtClean="0">
                <a:solidFill>
                  <a:schemeClr val="bg1"/>
                </a:solidFill>
              </a:rPr>
              <a:t>?</a:t>
            </a:r>
          </a:p>
          <a:p>
            <a:pPr marL="914400" lvl="1" indent="-514350">
              <a:buClr>
                <a:srgbClr val="FF0066"/>
              </a:buClr>
              <a:buFont typeface="+mj-lt"/>
              <a:buAutoNum type="alphaLcPeriod"/>
            </a:pPr>
            <a:r>
              <a:rPr lang="en-US" sz="2600" dirty="0" err="1" smtClean="0">
                <a:solidFill>
                  <a:schemeClr val="bg1"/>
                </a:solidFill>
              </a:rPr>
              <a:t>Voy</a:t>
            </a:r>
            <a:r>
              <a:rPr lang="en-US" sz="2600" dirty="0" smtClean="0">
                <a:solidFill>
                  <a:schemeClr val="bg1"/>
                </a:solidFill>
              </a:rPr>
              <a:t> a </a:t>
            </a:r>
            <a:r>
              <a:rPr lang="en-US" sz="2600" dirty="0" err="1" smtClean="0">
                <a:solidFill>
                  <a:schemeClr val="bg1"/>
                </a:solidFill>
              </a:rPr>
              <a:t>asistir</a:t>
            </a:r>
            <a:r>
              <a:rPr lang="en-US" sz="2600" dirty="0" smtClean="0">
                <a:solidFill>
                  <a:schemeClr val="bg1"/>
                </a:solidFill>
              </a:rPr>
              <a:t> a la </a:t>
            </a:r>
            <a:r>
              <a:rPr lang="en-US" sz="2600" dirty="0" err="1" smtClean="0">
                <a:solidFill>
                  <a:schemeClr val="bg1"/>
                </a:solidFill>
              </a:rPr>
              <a:t>universidad</a:t>
            </a:r>
            <a:r>
              <a:rPr lang="en-US" sz="2600" dirty="0" smtClean="0">
                <a:solidFill>
                  <a:schemeClr val="bg1"/>
                </a:solidFill>
              </a:rPr>
              <a:t>.</a:t>
            </a:r>
          </a:p>
          <a:p>
            <a:pPr marL="914400" lvl="1" indent="-514350">
              <a:buClr>
                <a:srgbClr val="FF0066"/>
              </a:buClr>
              <a:buFont typeface="+mj-lt"/>
              <a:buAutoNum type="alphaLcPeriod"/>
            </a:pPr>
            <a:r>
              <a:rPr lang="en-US" sz="2600" dirty="0" err="1" smtClean="0">
                <a:solidFill>
                  <a:schemeClr val="bg1"/>
                </a:solidFill>
              </a:rPr>
              <a:t>Acabo</a:t>
            </a:r>
            <a:r>
              <a:rPr lang="en-US" sz="2600" dirty="0" smtClean="0">
                <a:solidFill>
                  <a:schemeClr val="bg1"/>
                </a:solidFill>
              </a:rPr>
              <a:t> de </a:t>
            </a:r>
            <a:r>
              <a:rPr lang="en-US" sz="2600" dirty="0" err="1" smtClean="0">
                <a:solidFill>
                  <a:schemeClr val="bg1"/>
                </a:solidFill>
              </a:rPr>
              <a:t>asistir</a:t>
            </a:r>
            <a:r>
              <a:rPr lang="en-US" sz="2600" dirty="0" smtClean="0">
                <a:solidFill>
                  <a:schemeClr val="bg1"/>
                </a:solidFill>
              </a:rPr>
              <a:t> a la </a:t>
            </a:r>
            <a:r>
              <a:rPr lang="en-US" sz="2600" dirty="0" err="1" smtClean="0">
                <a:solidFill>
                  <a:schemeClr val="bg1"/>
                </a:solidFill>
              </a:rPr>
              <a:t>universidad</a:t>
            </a:r>
            <a:r>
              <a:rPr lang="en-US" sz="2600" dirty="0" smtClean="0">
                <a:solidFill>
                  <a:schemeClr val="bg1"/>
                </a:solidFill>
              </a:rPr>
              <a:t>. </a:t>
            </a:r>
          </a:p>
          <a:p>
            <a:pPr marL="514350" indent="-514350">
              <a:buClr>
                <a:srgbClr val="FF0066"/>
              </a:buClr>
              <a:buFont typeface="+mj-lt"/>
              <a:buAutoNum type="arabicPeriod"/>
            </a:pPr>
            <a:r>
              <a:rPr lang="en-US" sz="2800" dirty="0" smtClean="0">
                <a:solidFill>
                  <a:schemeClr val="bg1"/>
                </a:solidFill>
              </a:rPr>
              <a:t>¿Vas a </a:t>
            </a:r>
            <a:r>
              <a:rPr lang="en-US" sz="2800" dirty="0" err="1" smtClean="0">
                <a:solidFill>
                  <a:schemeClr val="bg1"/>
                </a:solidFill>
              </a:rPr>
              <a:t>ir</a:t>
            </a:r>
            <a:r>
              <a:rPr lang="en-US" sz="2800" dirty="0" smtClean="0">
                <a:solidFill>
                  <a:schemeClr val="bg1"/>
                </a:solidFill>
              </a:rPr>
              <a:t> a la fiesta?</a:t>
            </a:r>
          </a:p>
          <a:p>
            <a:pPr marL="914400" lvl="1" indent="-514350">
              <a:buClr>
                <a:srgbClr val="FF0066"/>
              </a:buClr>
              <a:buFont typeface="+mj-lt"/>
              <a:buAutoNum type="alphaLcPeriod"/>
            </a:pPr>
            <a:r>
              <a:rPr lang="en-US" sz="2600" dirty="0" smtClean="0">
                <a:solidFill>
                  <a:schemeClr val="bg1"/>
                </a:solidFill>
              </a:rPr>
              <a:t>No. </a:t>
            </a:r>
            <a:r>
              <a:rPr lang="en-US" sz="2600" dirty="0" err="1" smtClean="0">
                <a:solidFill>
                  <a:schemeClr val="bg1"/>
                </a:solidFill>
              </a:rPr>
              <a:t>Acabo</a:t>
            </a:r>
            <a:r>
              <a:rPr lang="en-US" sz="2600" dirty="0" smtClean="0">
                <a:solidFill>
                  <a:schemeClr val="bg1"/>
                </a:solidFill>
              </a:rPr>
              <a:t> de </a:t>
            </a:r>
            <a:r>
              <a:rPr lang="en-US" sz="2600" dirty="0" err="1" smtClean="0">
                <a:solidFill>
                  <a:schemeClr val="bg1"/>
                </a:solidFill>
              </a:rPr>
              <a:t>estudiar</a:t>
            </a:r>
            <a:endParaRPr lang="en-US" sz="2600" dirty="0" smtClean="0">
              <a:solidFill>
                <a:schemeClr val="bg1"/>
              </a:solidFill>
            </a:endParaRPr>
          </a:p>
          <a:p>
            <a:pPr marL="914400" lvl="1" indent="-514350">
              <a:buClr>
                <a:srgbClr val="FF0066"/>
              </a:buClr>
              <a:buFont typeface="+mj-lt"/>
              <a:buAutoNum type="alphaLcPeriod"/>
            </a:pPr>
            <a:r>
              <a:rPr lang="en-US" sz="2600" dirty="0" smtClean="0">
                <a:solidFill>
                  <a:schemeClr val="bg1"/>
                </a:solidFill>
              </a:rPr>
              <a:t>No. </a:t>
            </a:r>
            <a:r>
              <a:rPr lang="en-US" sz="2600" dirty="0" err="1" smtClean="0">
                <a:solidFill>
                  <a:schemeClr val="bg1"/>
                </a:solidFill>
              </a:rPr>
              <a:t>Tengo</a:t>
            </a:r>
            <a:r>
              <a:rPr lang="en-US" sz="2600" dirty="0" smtClean="0">
                <a:solidFill>
                  <a:schemeClr val="bg1"/>
                </a:solidFill>
              </a:rPr>
              <a:t> que </a:t>
            </a:r>
            <a:r>
              <a:rPr lang="en-US" sz="2600" dirty="0" err="1" smtClean="0">
                <a:solidFill>
                  <a:schemeClr val="bg1"/>
                </a:solidFill>
              </a:rPr>
              <a:t>estudiar</a:t>
            </a:r>
            <a:endParaRPr lang="en-US" sz="2600" dirty="0" smtClean="0">
              <a:solidFill>
                <a:schemeClr val="bg1"/>
              </a:solidFill>
            </a:endParaRPr>
          </a:p>
          <a:p>
            <a:pPr marL="514350" indent="-514350">
              <a:buClr>
                <a:srgbClr val="FF0066"/>
              </a:buClr>
              <a:buFont typeface="+mj-lt"/>
              <a:buAutoNum type="arabicPeriod"/>
            </a:pPr>
            <a:r>
              <a:rPr lang="en-US" sz="2800" dirty="0" smtClean="0">
                <a:solidFill>
                  <a:schemeClr val="bg1"/>
                </a:solidFill>
              </a:rPr>
              <a:t>¿</a:t>
            </a:r>
            <a:r>
              <a:rPr lang="en-US" sz="2800" dirty="0" err="1" smtClean="0">
                <a:solidFill>
                  <a:schemeClr val="bg1"/>
                </a:solidFill>
              </a:rPr>
              <a:t>Acabas</a:t>
            </a:r>
            <a:r>
              <a:rPr lang="en-US" sz="2800" dirty="0" smtClean="0">
                <a:solidFill>
                  <a:schemeClr val="bg1"/>
                </a:solidFill>
              </a:rPr>
              <a:t> de comer?</a:t>
            </a:r>
          </a:p>
          <a:p>
            <a:pPr marL="914400" lvl="1" indent="-514350">
              <a:buClr>
                <a:srgbClr val="FF0066"/>
              </a:buClr>
              <a:buFont typeface="+mj-lt"/>
              <a:buAutoNum type="alphaLcPeriod"/>
            </a:pPr>
            <a:r>
              <a:rPr lang="en-US" sz="2600" dirty="0" smtClean="0">
                <a:solidFill>
                  <a:schemeClr val="bg1"/>
                </a:solidFill>
              </a:rPr>
              <a:t>No. </a:t>
            </a:r>
            <a:r>
              <a:rPr lang="en-US" sz="2600" dirty="0" err="1" smtClean="0">
                <a:solidFill>
                  <a:schemeClr val="bg1"/>
                </a:solidFill>
              </a:rPr>
              <a:t>Voy</a:t>
            </a:r>
            <a:r>
              <a:rPr lang="en-US" sz="2600" dirty="0" smtClean="0">
                <a:solidFill>
                  <a:schemeClr val="bg1"/>
                </a:solidFill>
              </a:rPr>
              <a:t> a comer </a:t>
            </a:r>
            <a:r>
              <a:rPr lang="en-US" sz="2600" dirty="0" err="1" smtClean="0">
                <a:solidFill>
                  <a:schemeClr val="bg1"/>
                </a:solidFill>
              </a:rPr>
              <a:t>ahora</a:t>
            </a:r>
            <a:r>
              <a:rPr lang="en-US" sz="2600" dirty="0" smtClean="0">
                <a:solidFill>
                  <a:schemeClr val="bg1"/>
                </a:solidFill>
              </a:rPr>
              <a:t>.</a:t>
            </a:r>
          </a:p>
          <a:p>
            <a:pPr marL="914400" lvl="1" indent="-514350">
              <a:buClr>
                <a:srgbClr val="FF0066"/>
              </a:buClr>
              <a:buFont typeface="+mj-lt"/>
              <a:buAutoNum type="alphaLcPeriod"/>
            </a:pPr>
            <a:r>
              <a:rPr lang="en-US" sz="2600" dirty="0" smtClean="0">
                <a:solidFill>
                  <a:schemeClr val="bg1"/>
                </a:solidFill>
              </a:rPr>
              <a:t>No. No </a:t>
            </a:r>
            <a:r>
              <a:rPr lang="en-US" sz="2600" dirty="0" err="1" smtClean="0">
                <a:solidFill>
                  <a:schemeClr val="bg1"/>
                </a:solidFill>
              </a:rPr>
              <a:t>tengo</a:t>
            </a:r>
            <a:r>
              <a:rPr lang="en-US" sz="2600" dirty="0" smtClean="0">
                <a:solidFill>
                  <a:schemeClr val="bg1"/>
                </a:solidFill>
              </a:rPr>
              <a:t> que comer.</a:t>
            </a:r>
          </a:p>
          <a:p>
            <a:pPr marL="514350" indent="-514350">
              <a:buClr>
                <a:srgbClr val="FF0066"/>
              </a:buClr>
              <a:buFont typeface="+mj-lt"/>
              <a:buAutoNum type="arabicPeriod"/>
            </a:pPr>
            <a:r>
              <a:rPr lang="en-US" sz="2800" dirty="0" err="1" smtClean="0">
                <a:solidFill>
                  <a:schemeClr val="bg1"/>
                </a:solidFill>
              </a:rPr>
              <a:t>Tenemos</a:t>
            </a:r>
            <a:r>
              <a:rPr lang="en-US" sz="2800" dirty="0" smtClean="0">
                <a:solidFill>
                  <a:schemeClr val="bg1"/>
                </a:solidFill>
              </a:rPr>
              <a:t> que comer </a:t>
            </a:r>
            <a:r>
              <a:rPr lang="en-US" sz="2800" dirty="0" err="1" smtClean="0">
                <a:solidFill>
                  <a:schemeClr val="bg1"/>
                </a:solidFill>
              </a:rPr>
              <a:t>algo</a:t>
            </a:r>
            <a:r>
              <a:rPr lang="en-US" sz="2800" dirty="0" smtClean="0">
                <a:solidFill>
                  <a:schemeClr val="bg1"/>
                </a:solidFill>
              </a:rPr>
              <a:t>. </a:t>
            </a:r>
            <a:r>
              <a:rPr lang="en-US" sz="2800" dirty="0" err="1" smtClean="0">
                <a:solidFill>
                  <a:schemeClr val="bg1"/>
                </a:solidFill>
              </a:rPr>
              <a:t>Tenemos</a:t>
            </a:r>
            <a:r>
              <a:rPr lang="en-US" sz="2800" dirty="0" smtClean="0">
                <a:solidFill>
                  <a:schemeClr val="bg1"/>
                </a:solidFill>
              </a:rPr>
              <a:t> </a:t>
            </a:r>
            <a:r>
              <a:rPr lang="en-US" sz="2800" dirty="0" err="1" smtClean="0">
                <a:solidFill>
                  <a:schemeClr val="bg1"/>
                </a:solidFill>
              </a:rPr>
              <a:t>hambre</a:t>
            </a:r>
            <a:r>
              <a:rPr lang="en-US" sz="2800" dirty="0" smtClean="0">
                <a:solidFill>
                  <a:schemeClr val="bg1"/>
                </a:solidFill>
              </a:rPr>
              <a:t>.</a:t>
            </a:r>
          </a:p>
          <a:p>
            <a:pPr marL="914400" lvl="1" indent="-514350">
              <a:buClr>
                <a:srgbClr val="FF0066"/>
              </a:buClr>
              <a:buFont typeface="+mj-lt"/>
              <a:buAutoNum type="alphaLcPeriod"/>
            </a:pPr>
            <a:r>
              <a:rPr lang="en-US" sz="2600" dirty="0" smtClean="0">
                <a:solidFill>
                  <a:schemeClr val="bg1"/>
                </a:solidFill>
              </a:rPr>
              <a:t>¿</a:t>
            </a:r>
            <a:r>
              <a:rPr lang="en-US" sz="2600" dirty="0" err="1" smtClean="0">
                <a:solidFill>
                  <a:schemeClr val="bg1"/>
                </a:solidFill>
              </a:rPr>
              <a:t>Acaban</a:t>
            </a:r>
            <a:r>
              <a:rPr lang="en-US" sz="2600" dirty="0" smtClean="0">
                <a:solidFill>
                  <a:schemeClr val="bg1"/>
                </a:solidFill>
              </a:rPr>
              <a:t> de </a:t>
            </a:r>
            <a:r>
              <a:rPr lang="en-US" sz="2600" dirty="0" err="1" smtClean="0">
                <a:solidFill>
                  <a:schemeClr val="bg1"/>
                </a:solidFill>
              </a:rPr>
              <a:t>ir</a:t>
            </a:r>
            <a:r>
              <a:rPr lang="en-US" sz="2600" dirty="0" smtClean="0">
                <a:solidFill>
                  <a:schemeClr val="bg1"/>
                </a:solidFill>
              </a:rPr>
              <a:t> a la cafeteria?</a:t>
            </a:r>
          </a:p>
          <a:p>
            <a:pPr marL="914400" lvl="1" indent="-514350">
              <a:buClr>
                <a:srgbClr val="FF0066"/>
              </a:buClr>
              <a:buFont typeface="+mj-lt"/>
              <a:buAutoNum type="alphaLcPeriod"/>
            </a:pPr>
            <a:r>
              <a:rPr lang="en-US" sz="2600" dirty="0" smtClean="0">
                <a:solidFill>
                  <a:schemeClr val="bg1"/>
                </a:solidFill>
              </a:rPr>
              <a:t>¿Van a </a:t>
            </a:r>
            <a:r>
              <a:rPr lang="en-US" sz="2600" dirty="0" err="1" smtClean="0">
                <a:solidFill>
                  <a:schemeClr val="bg1"/>
                </a:solidFill>
              </a:rPr>
              <a:t>ir</a:t>
            </a:r>
            <a:r>
              <a:rPr lang="en-US" sz="2600" dirty="0" smtClean="0">
                <a:solidFill>
                  <a:schemeClr val="bg1"/>
                </a:solidFill>
              </a:rPr>
              <a:t> a la cafeteria?</a:t>
            </a:r>
            <a:endParaRPr lang="en-US" sz="2600" dirty="0">
              <a:solidFill>
                <a:schemeClr val="bg1"/>
              </a:solidFill>
            </a:endParaRPr>
          </a:p>
          <a:p>
            <a:pPr marL="514350" indent="-514350">
              <a:buClr>
                <a:srgbClr val="FF0066"/>
              </a:buClr>
              <a:buFont typeface="+mj-lt"/>
              <a:buAutoNum type="arabicPeriod"/>
            </a:pPr>
            <a:endParaRPr lang="en-US" sz="2800" dirty="0">
              <a:solidFill>
                <a:schemeClr val="bg1"/>
              </a:solidFill>
            </a:endParaRP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1009442" y="0"/>
            <a:ext cx="7125113" cy="924475"/>
          </a:xfrm>
        </p:spPr>
        <p:txBody>
          <a:bodyPr/>
          <a:lstStyle/>
          <a:p>
            <a:r>
              <a:rPr lang="en-US" sz="4400" b="1" dirty="0" err="1" smtClean="0">
                <a:solidFill>
                  <a:srgbClr val="FF33CC"/>
                </a:solidFill>
              </a:rPr>
              <a:t>Practica</a:t>
            </a:r>
            <a:endParaRPr lang="en-US" sz="4400" b="1" dirty="0">
              <a:solidFill>
                <a:srgbClr val="FF33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6442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-152400"/>
            <a:ext cx="7125113" cy="924475"/>
          </a:xfrm>
        </p:spPr>
        <p:txBody>
          <a:bodyPr/>
          <a:lstStyle/>
          <a:p>
            <a:r>
              <a:rPr lang="en-US" b="1" dirty="0" err="1" smtClean="0">
                <a:solidFill>
                  <a:srgbClr val="FF33CC"/>
                </a:solidFill>
              </a:rPr>
              <a:t>Practica</a:t>
            </a:r>
            <a:endParaRPr lang="en-US" b="1" dirty="0">
              <a:solidFill>
                <a:srgbClr val="FF33CC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609600"/>
            <a:ext cx="9144000" cy="4051437"/>
          </a:xfrm>
        </p:spPr>
        <p:txBody>
          <a:bodyPr>
            <a:normAutofit/>
          </a:bodyPr>
          <a:lstStyle/>
          <a:p>
            <a:r>
              <a:rPr lang="en-US" sz="2400" b="1" dirty="0" err="1" smtClean="0"/>
              <a:t>Copia</a:t>
            </a:r>
            <a:r>
              <a:rPr lang="en-US" sz="2400" b="1" dirty="0" smtClean="0"/>
              <a:t> la </a:t>
            </a:r>
            <a:r>
              <a:rPr lang="en-US" sz="2400" b="1" dirty="0" err="1" smtClean="0"/>
              <a:t>tabla</a:t>
            </a:r>
            <a:r>
              <a:rPr lang="en-US" sz="2400" b="1" dirty="0" smtClean="0"/>
              <a:t> e </a:t>
            </a:r>
            <a:r>
              <a:rPr lang="en-US" sz="2400" b="1" dirty="0" err="1" smtClean="0"/>
              <a:t>indica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si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habla</a:t>
            </a:r>
            <a:r>
              <a:rPr lang="en-US" sz="2400" b="1" dirty="0" smtClean="0"/>
              <a:t> el MESERO o el CLIENTE</a:t>
            </a:r>
          </a:p>
          <a:p>
            <a:endParaRPr lang="en-US" sz="2400" dirty="0"/>
          </a:p>
          <a:p>
            <a:endParaRPr lang="en-US" sz="2400" dirty="0" smtClean="0"/>
          </a:p>
          <a:p>
            <a:endParaRPr lang="en-US" sz="2400" dirty="0"/>
          </a:p>
          <a:p>
            <a:endParaRPr lang="en-US" sz="2400" dirty="0" smtClean="0"/>
          </a:p>
          <a:p>
            <a:endParaRPr lang="en-US" sz="2400" dirty="0"/>
          </a:p>
          <a:p>
            <a:endParaRPr lang="en-US" sz="2400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20496433"/>
              </p:ext>
            </p:extLst>
          </p:nvPr>
        </p:nvGraphicFramePr>
        <p:xfrm>
          <a:off x="228600" y="1524000"/>
          <a:ext cx="8686800" cy="5120640"/>
        </p:xfrm>
        <a:graphic>
          <a:graphicData uri="http://schemas.openxmlformats.org/drawingml/2006/table">
            <a:tbl>
              <a:tblPr firstRow="1" bandRow="1">
                <a:tableStyleId>{74C1A8A3-306A-4EB7-A6B1-4F7E0EB9C5D6}</a:tableStyleId>
              </a:tblPr>
              <a:tblGrid>
                <a:gridCol w="5105400"/>
                <a:gridCol w="1828800"/>
                <a:gridCol w="1752600"/>
              </a:tblGrid>
              <a:tr h="370840">
                <a:tc>
                  <a:txBody>
                    <a:bodyPr/>
                    <a:lstStyle/>
                    <a:p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err="1" smtClean="0"/>
                        <a:t>Mesero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err="1" smtClean="0"/>
                        <a:t>Cliente</a:t>
                      </a:r>
                      <a:r>
                        <a:rPr lang="en-US" sz="2400" dirty="0" smtClean="0"/>
                        <a:t> </a:t>
                      </a:r>
                      <a:endParaRPr lang="en-US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342900" indent="-342900">
                        <a:buClr>
                          <a:srgbClr val="CC0099"/>
                        </a:buClr>
                        <a:buFont typeface="+mj-lt"/>
                        <a:buAutoNum type="arabicPeriod"/>
                      </a:pPr>
                      <a:r>
                        <a:rPr lang="en-US" sz="2400" dirty="0" smtClean="0"/>
                        <a:t>El </a:t>
                      </a:r>
                      <a:r>
                        <a:rPr lang="en-US" sz="2400" dirty="0" err="1" smtClean="0"/>
                        <a:t>menú</a:t>
                      </a:r>
                      <a:r>
                        <a:rPr lang="en-US" sz="2400" dirty="0" smtClean="0"/>
                        <a:t>,</a:t>
                      </a:r>
                      <a:r>
                        <a:rPr lang="en-US" sz="2400" baseline="0" dirty="0" smtClean="0"/>
                        <a:t> </a:t>
                      </a:r>
                      <a:r>
                        <a:rPr lang="en-US" sz="2400" baseline="0" dirty="0" err="1" smtClean="0"/>
                        <a:t>por</a:t>
                      </a:r>
                      <a:r>
                        <a:rPr lang="en-US" sz="2400" baseline="0" dirty="0" smtClean="0"/>
                        <a:t> </a:t>
                      </a:r>
                      <a:r>
                        <a:rPr lang="en-US" sz="2400" baseline="0" dirty="0" smtClean="0"/>
                        <a:t>favor.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indent="0">
                        <a:buClr>
                          <a:srgbClr val="CC0099"/>
                        </a:buClr>
                        <a:buFont typeface="+mj-lt"/>
                        <a:buNone/>
                      </a:pPr>
                      <a:r>
                        <a:rPr lang="en-US" sz="2400" dirty="0" smtClean="0">
                          <a:solidFill>
                            <a:srgbClr val="CC0099"/>
                          </a:solidFill>
                        </a:rPr>
                        <a:t>2.</a:t>
                      </a:r>
                      <a:r>
                        <a:rPr lang="en-US" sz="2400" baseline="0" dirty="0" smtClean="0">
                          <a:solidFill>
                            <a:srgbClr val="CC0099"/>
                          </a:solidFill>
                        </a:rPr>
                        <a:t> </a:t>
                      </a:r>
                      <a:r>
                        <a:rPr lang="en-US" sz="2400" dirty="0" err="1" smtClean="0"/>
                        <a:t>Tengo</a:t>
                      </a:r>
                      <a:r>
                        <a:rPr lang="en-US" sz="2400" baseline="0" dirty="0" smtClean="0"/>
                        <a:t> sed. </a:t>
                      </a:r>
                      <a:r>
                        <a:rPr lang="en-US" sz="2400" baseline="0" dirty="0" err="1" smtClean="0"/>
                        <a:t>Voy</a:t>
                      </a:r>
                      <a:r>
                        <a:rPr lang="en-US" sz="2400" baseline="0" dirty="0" smtClean="0"/>
                        <a:t> a </a:t>
                      </a:r>
                      <a:r>
                        <a:rPr lang="en-US" sz="2400" baseline="0" dirty="0" err="1" smtClean="0"/>
                        <a:t>tomar</a:t>
                      </a:r>
                      <a:r>
                        <a:rPr lang="en-US" sz="2400" baseline="0" dirty="0" smtClean="0"/>
                        <a:t> </a:t>
                      </a:r>
                      <a:r>
                        <a:rPr lang="en-US" sz="2400" baseline="0" dirty="0" err="1" smtClean="0"/>
                        <a:t>una</a:t>
                      </a:r>
                      <a:r>
                        <a:rPr lang="en-US" sz="2400" baseline="0" dirty="0" smtClean="0"/>
                        <a:t> cola.</a:t>
                      </a:r>
                      <a:endParaRPr lang="en-US" sz="2400" dirty="0"/>
                    </a:p>
                  </a:txBody>
                  <a:tcP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buClr>
                          <a:srgbClr val="CC0099"/>
                        </a:buClr>
                      </a:pPr>
                      <a:r>
                        <a:rPr lang="en-US" sz="2400" dirty="0" smtClean="0">
                          <a:solidFill>
                            <a:srgbClr val="CC0099"/>
                          </a:solidFill>
                        </a:rPr>
                        <a:t>3. </a:t>
                      </a:r>
                      <a:r>
                        <a:rPr lang="en-US" sz="2400" dirty="0" smtClean="0"/>
                        <a:t>¿Desean </a:t>
                      </a:r>
                      <a:r>
                        <a:rPr lang="en-US" sz="2400" dirty="0" err="1" smtClean="0"/>
                        <a:t>ustedes</a:t>
                      </a:r>
                      <a:r>
                        <a:rPr lang="en-US" sz="2400" dirty="0" smtClean="0"/>
                        <a:t> </a:t>
                      </a:r>
                      <a:r>
                        <a:rPr lang="en-US" sz="2400" dirty="0" err="1" smtClean="0"/>
                        <a:t>ver</a:t>
                      </a:r>
                      <a:r>
                        <a:rPr lang="en-US" sz="2400" dirty="0" smtClean="0"/>
                        <a:t> el </a:t>
                      </a:r>
                      <a:r>
                        <a:rPr lang="en-US" sz="2400" dirty="0" err="1" smtClean="0"/>
                        <a:t>menú</a:t>
                      </a:r>
                      <a:r>
                        <a:rPr lang="en-US" sz="2400" dirty="0" smtClean="0"/>
                        <a:t>?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24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buClr>
                          <a:srgbClr val="CC0099"/>
                        </a:buClr>
                      </a:pPr>
                      <a:r>
                        <a:rPr lang="en-US" sz="2400" dirty="0" smtClean="0">
                          <a:solidFill>
                            <a:srgbClr val="CC0099"/>
                          </a:solidFill>
                        </a:rPr>
                        <a:t>4. </a:t>
                      </a:r>
                      <a:r>
                        <a:rPr lang="en-US" sz="2400" dirty="0" smtClean="0"/>
                        <a:t>Para mi,</a:t>
                      </a:r>
                      <a:r>
                        <a:rPr lang="en-US" sz="2400" baseline="0" dirty="0" smtClean="0"/>
                        <a:t> </a:t>
                      </a:r>
                      <a:r>
                        <a:rPr lang="en-US" sz="2400" baseline="0" dirty="0" err="1" smtClean="0"/>
                        <a:t>una</a:t>
                      </a:r>
                      <a:r>
                        <a:rPr lang="en-US" sz="2400" baseline="0" dirty="0" smtClean="0"/>
                        <a:t> </a:t>
                      </a:r>
                      <a:r>
                        <a:rPr lang="en-US" sz="2400" baseline="0" dirty="0" err="1" smtClean="0"/>
                        <a:t>hamburguesa</a:t>
                      </a:r>
                      <a:r>
                        <a:rPr lang="en-US" sz="2400" baseline="0" dirty="0" smtClean="0"/>
                        <a:t> con papas </a:t>
                      </a:r>
                      <a:r>
                        <a:rPr lang="en-US" sz="2400" baseline="0" dirty="0" err="1" smtClean="0"/>
                        <a:t>fritas</a:t>
                      </a:r>
                      <a:r>
                        <a:rPr lang="en-US" sz="2400" baseline="0" dirty="0" smtClean="0"/>
                        <a:t>.</a:t>
                      </a:r>
                      <a:endParaRPr lang="en-US" sz="2400" dirty="0"/>
                    </a:p>
                  </a:txBody>
                  <a:tcP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buClr>
                          <a:srgbClr val="CC0099"/>
                        </a:buClr>
                      </a:pPr>
                      <a:r>
                        <a:rPr lang="en-US" sz="2400" dirty="0" smtClean="0">
                          <a:solidFill>
                            <a:srgbClr val="CC0099"/>
                          </a:solidFill>
                        </a:rPr>
                        <a:t>5. </a:t>
                      </a:r>
                      <a:r>
                        <a:rPr lang="en-US" sz="2400" dirty="0" err="1" smtClean="0"/>
                        <a:t>Voy</a:t>
                      </a:r>
                      <a:r>
                        <a:rPr lang="en-US" sz="2400" dirty="0" smtClean="0"/>
                        <a:t> a </a:t>
                      </a:r>
                      <a:r>
                        <a:rPr lang="en-US" sz="2400" dirty="0" err="1" smtClean="0"/>
                        <a:t>tomar</a:t>
                      </a:r>
                      <a:r>
                        <a:rPr lang="en-US" sz="2400" dirty="0" smtClean="0"/>
                        <a:t> la </a:t>
                      </a:r>
                      <a:r>
                        <a:rPr lang="en-US" sz="2400" dirty="0" err="1" smtClean="0"/>
                        <a:t>orden</a:t>
                      </a:r>
                      <a:r>
                        <a:rPr lang="en-US" sz="2400" dirty="0" smtClean="0"/>
                        <a:t>.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buClr>
                          <a:srgbClr val="CC0099"/>
                        </a:buClr>
                      </a:pPr>
                      <a:r>
                        <a:rPr lang="en-US" sz="2400" dirty="0" smtClean="0">
                          <a:solidFill>
                            <a:srgbClr val="CC0099"/>
                          </a:solidFill>
                        </a:rPr>
                        <a:t>6. </a:t>
                      </a:r>
                      <a:r>
                        <a:rPr lang="en-US" sz="2400" dirty="0" smtClean="0"/>
                        <a:t>Con la </a:t>
                      </a:r>
                      <a:r>
                        <a:rPr lang="en-US" sz="2400" dirty="0" err="1" smtClean="0"/>
                        <a:t>hamburguesa</a:t>
                      </a:r>
                      <a:r>
                        <a:rPr lang="en-US" sz="2400" dirty="0" smtClean="0"/>
                        <a:t>, ¿</a:t>
                      </a:r>
                      <a:r>
                        <a:rPr lang="en-US" sz="2400" dirty="0" err="1" smtClean="0"/>
                        <a:t>desea</a:t>
                      </a:r>
                      <a:r>
                        <a:rPr lang="en-US" sz="2400" dirty="0" smtClean="0"/>
                        <a:t> </a:t>
                      </a:r>
                      <a:r>
                        <a:rPr lang="en-US" sz="2400" dirty="0" err="1" smtClean="0"/>
                        <a:t>usted</a:t>
                      </a:r>
                      <a:r>
                        <a:rPr lang="en-US" sz="2400" baseline="0" dirty="0" smtClean="0"/>
                        <a:t> </a:t>
                      </a:r>
                      <a:r>
                        <a:rPr lang="en-US" sz="2400" baseline="0" dirty="0" err="1" smtClean="0"/>
                        <a:t>una</a:t>
                      </a:r>
                      <a:r>
                        <a:rPr lang="en-US" sz="2400" baseline="0" dirty="0" smtClean="0"/>
                        <a:t> </a:t>
                      </a:r>
                      <a:r>
                        <a:rPr lang="en-US" sz="2400" baseline="0" dirty="0" err="1" smtClean="0"/>
                        <a:t>ensalada</a:t>
                      </a:r>
                      <a:r>
                        <a:rPr lang="en-US" sz="2400" baseline="0" dirty="0" smtClean="0"/>
                        <a:t>?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buClr>
                          <a:srgbClr val="CC0099"/>
                        </a:buClr>
                      </a:pPr>
                      <a:r>
                        <a:rPr lang="en-US" sz="2400" dirty="0" smtClean="0">
                          <a:solidFill>
                            <a:srgbClr val="CC0099"/>
                          </a:solidFill>
                        </a:rPr>
                        <a:t>7. </a:t>
                      </a:r>
                      <a:r>
                        <a:rPr lang="en-US" sz="2400" dirty="0" smtClean="0"/>
                        <a:t>La </a:t>
                      </a:r>
                      <a:r>
                        <a:rPr lang="en-US" sz="2400" dirty="0" err="1" smtClean="0"/>
                        <a:t>cuenta</a:t>
                      </a:r>
                      <a:r>
                        <a:rPr lang="en-US" sz="2400" dirty="0" smtClean="0"/>
                        <a:t>,</a:t>
                      </a:r>
                      <a:r>
                        <a:rPr lang="en-US" sz="2400" baseline="0" dirty="0" smtClean="0"/>
                        <a:t> </a:t>
                      </a:r>
                      <a:r>
                        <a:rPr lang="en-US" sz="2400" baseline="0" dirty="0" err="1" smtClean="0"/>
                        <a:t>por</a:t>
                      </a:r>
                      <a:r>
                        <a:rPr lang="en-US" sz="2400" baseline="0" dirty="0" smtClean="0"/>
                        <a:t> favor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 dirty="0"/>
                    </a:p>
                  </a:txBody>
                  <a:tcPr/>
                </a:tc>
              </a:tr>
            </a:tbl>
          </a:graphicData>
        </a:graphic>
      </p:graphicFrame>
      <p:cxnSp>
        <p:nvCxnSpPr>
          <p:cNvPr id="6" name="Straight Connector 5"/>
          <p:cNvCxnSpPr/>
          <p:nvPr/>
        </p:nvCxnSpPr>
        <p:spPr>
          <a:xfrm>
            <a:off x="5410200" y="1524000"/>
            <a:ext cx="0" cy="510540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7239000" y="1524000"/>
            <a:ext cx="0" cy="510540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46668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990600" y="66125"/>
            <a:ext cx="7125113" cy="924475"/>
          </a:xfrm>
          <a:prstGeom prst="rect">
            <a:avLst/>
          </a:prstGeom>
        </p:spPr>
        <p:txBody>
          <a:bodyPr/>
          <a:lstStyle>
            <a:lvl1pPr algn="l" defTabSz="457200" rtl="0" eaLnBrk="1" latinLnBrk="0" hangingPunct="1"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Trebuchet M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4000" b="1" dirty="0" err="1" smtClean="0">
                <a:solidFill>
                  <a:srgbClr val="FF33CC"/>
                </a:solidFill>
              </a:rPr>
              <a:t>Practica</a:t>
            </a:r>
            <a:endParaRPr lang="en-US" sz="4000" b="1" dirty="0">
              <a:solidFill>
                <a:srgbClr val="FF33CC"/>
              </a:solidFill>
            </a:endParaRP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228600" y="838200"/>
            <a:ext cx="8686800" cy="5804037"/>
          </a:xfrm>
          <a:prstGeom prst="rect">
            <a:avLst/>
          </a:prstGeom>
          <a:solidFill>
            <a:schemeClr val="tx1"/>
          </a:solidFill>
        </p:spPr>
        <p:txBody>
          <a:bodyPr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charset="2"/>
              <a:buChar char="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charset="2"/>
              <a:buChar char="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charset="2"/>
              <a:buChar char="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FF0066"/>
              </a:buClr>
            </a:pPr>
            <a:r>
              <a:rPr lang="en-US" sz="2800" smtClean="0">
                <a:solidFill>
                  <a:schemeClr val="bg1"/>
                </a:solidFill>
              </a:rPr>
              <a:t>Copia; ¿es PARA COMER o PARA BEBER?</a:t>
            </a:r>
          </a:p>
          <a:p>
            <a:pPr marL="514350" indent="-514350">
              <a:buClr>
                <a:srgbClr val="FF0066"/>
              </a:buClr>
              <a:buFont typeface="+mj-lt"/>
              <a:buAutoNum type="arabicPeriod"/>
            </a:pPr>
            <a:r>
              <a:rPr lang="en-US" sz="2800" smtClean="0">
                <a:solidFill>
                  <a:schemeClr val="bg1"/>
                </a:solidFill>
              </a:rPr>
              <a:t>Albóndigas</a:t>
            </a:r>
          </a:p>
          <a:p>
            <a:pPr marL="514350" indent="-514350">
              <a:buClr>
                <a:srgbClr val="FF0066"/>
              </a:buClr>
              <a:buFont typeface="+mj-lt"/>
              <a:buAutoNum type="arabicPeriod"/>
            </a:pPr>
            <a:r>
              <a:rPr lang="en-US" sz="2800" smtClean="0">
                <a:solidFill>
                  <a:schemeClr val="bg1"/>
                </a:solidFill>
              </a:rPr>
              <a:t>Un batido</a:t>
            </a:r>
          </a:p>
          <a:p>
            <a:pPr marL="514350" indent="-514350">
              <a:buClr>
                <a:srgbClr val="FF0066"/>
              </a:buClr>
              <a:buFont typeface="+mj-lt"/>
              <a:buAutoNum type="arabicPeriod"/>
            </a:pPr>
            <a:r>
              <a:rPr lang="en-US" sz="2800" smtClean="0">
                <a:solidFill>
                  <a:schemeClr val="bg1"/>
                </a:solidFill>
              </a:rPr>
              <a:t>Empanadas</a:t>
            </a:r>
          </a:p>
          <a:p>
            <a:pPr marL="514350" indent="-514350">
              <a:buClr>
                <a:srgbClr val="FF0066"/>
              </a:buClr>
              <a:buFont typeface="+mj-lt"/>
              <a:buAutoNum type="arabicPeriod"/>
            </a:pPr>
            <a:r>
              <a:rPr lang="en-US" sz="2800" smtClean="0">
                <a:solidFill>
                  <a:schemeClr val="bg1"/>
                </a:solidFill>
              </a:rPr>
              <a:t>Un jugo</a:t>
            </a:r>
          </a:p>
          <a:p>
            <a:pPr marL="514350" indent="-514350">
              <a:buClr>
                <a:srgbClr val="FF0066"/>
              </a:buClr>
              <a:buFont typeface="+mj-lt"/>
              <a:buAutoNum type="arabicPeriod"/>
            </a:pPr>
            <a:r>
              <a:rPr lang="en-US" sz="2800" smtClean="0">
                <a:solidFill>
                  <a:schemeClr val="bg1"/>
                </a:solidFill>
              </a:rPr>
              <a:t>Tostones</a:t>
            </a:r>
          </a:p>
          <a:p>
            <a:pPr marL="514350" indent="-514350">
              <a:buClr>
                <a:srgbClr val="FF0066"/>
              </a:buClr>
              <a:buFont typeface="+mj-lt"/>
              <a:buAutoNum type="arabicPeriod"/>
            </a:pPr>
            <a:r>
              <a:rPr lang="en-US" sz="2800" smtClean="0">
                <a:solidFill>
                  <a:schemeClr val="bg1"/>
                </a:solidFill>
              </a:rPr>
              <a:t>Camarones</a:t>
            </a:r>
          </a:p>
          <a:p>
            <a:pPr marL="514350" indent="-514350">
              <a:buClr>
                <a:srgbClr val="FF0066"/>
              </a:buClr>
              <a:buFont typeface="+mj-lt"/>
              <a:buAutoNum type="arabicPeriod"/>
            </a:pPr>
            <a:r>
              <a:rPr lang="en-US" sz="2800" smtClean="0">
                <a:solidFill>
                  <a:schemeClr val="bg1"/>
                </a:solidFill>
              </a:rPr>
              <a:t>Gaseosas</a:t>
            </a:r>
          </a:p>
          <a:p>
            <a:pPr marL="514350" indent="-514350">
              <a:buClr>
                <a:srgbClr val="FF0066"/>
              </a:buClr>
              <a:buFont typeface="+mj-lt"/>
              <a:buAutoNum type="arabicPeriod"/>
            </a:pPr>
            <a:r>
              <a:rPr lang="en-US" sz="2800" smtClean="0">
                <a:solidFill>
                  <a:schemeClr val="bg1"/>
                </a:solidFill>
              </a:rPr>
              <a:t>café</a:t>
            </a:r>
            <a:endParaRPr lang="en-US" sz="2800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69379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 smtClean="0">
                <a:solidFill>
                  <a:srgbClr val="FF33CC"/>
                </a:solidFill>
              </a:rPr>
              <a:t>Tarea</a:t>
            </a:r>
            <a:r>
              <a:rPr lang="en-US" b="1" dirty="0" smtClean="0">
                <a:solidFill>
                  <a:srgbClr val="FF33CC"/>
                </a:solidFill>
              </a:rPr>
              <a:t> # 39</a:t>
            </a:r>
            <a:endParaRPr lang="en-US" b="1" dirty="0">
              <a:solidFill>
                <a:srgbClr val="FF33CC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807361"/>
            <a:ext cx="8229599" cy="4051437"/>
          </a:xfrm>
        </p:spPr>
        <p:txBody>
          <a:bodyPr>
            <a:normAutofit fontScale="92500" lnSpcReduction="20000"/>
          </a:bodyPr>
          <a:lstStyle/>
          <a:p>
            <a:r>
              <a:rPr lang="en-US" sz="3200" dirty="0" smtClean="0"/>
              <a:t> EXAMEN: </a:t>
            </a:r>
            <a:r>
              <a:rPr lang="en-US" sz="3200" u="sng" dirty="0" err="1" smtClean="0"/>
              <a:t>Capitulo</a:t>
            </a:r>
            <a:r>
              <a:rPr lang="en-US" sz="3200" u="sng" dirty="0" smtClean="0"/>
              <a:t> 4</a:t>
            </a:r>
            <a:r>
              <a:rPr lang="en-US" sz="3200" dirty="0" smtClean="0"/>
              <a:t> is </a:t>
            </a:r>
            <a:r>
              <a:rPr lang="en-US" sz="3200" smtClean="0"/>
              <a:t>on </a:t>
            </a:r>
            <a:r>
              <a:rPr lang="en-US" sz="3200" smtClean="0"/>
              <a:t>MONDAY!!</a:t>
            </a:r>
            <a:endParaRPr lang="en-US" sz="3200" dirty="0" smtClean="0"/>
          </a:p>
          <a:p>
            <a:pPr lvl="1"/>
            <a:r>
              <a:rPr lang="en-US" sz="3000" dirty="0" smtClean="0"/>
              <a:t>Study:</a:t>
            </a:r>
          </a:p>
          <a:p>
            <a:pPr lvl="2"/>
            <a:r>
              <a:rPr lang="en-US" sz="2800" dirty="0" smtClean="0"/>
              <a:t>Food/ restaurant vocabulary</a:t>
            </a:r>
          </a:p>
          <a:p>
            <a:pPr lvl="2"/>
            <a:r>
              <a:rPr lang="en-US" sz="2800" dirty="0" smtClean="0"/>
              <a:t>-ER/-IR verbs</a:t>
            </a:r>
          </a:p>
          <a:p>
            <a:pPr lvl="2"/>
            <a:r>
              <a:rPr lang="en-US" sz="2800" dirty="0" smtClean="0"/>
              <a:t>Expressions with the infinitive</a:t>
            </a:r>
          </a:p>
          <a:p>
            <a:pPr lvl="2"/>
            <a:r>
              <a:rPr lang="en-US" sz="2800" dirty="0" smtClean="0"/>
              <a:t>Cultural readings:</a:t>
            </a:r>
          </a:p>
          <a:p>
            <a:pPr lvl="3"/>
            <a:r>
              <a:rPr lang="en-US" sz="2600" u="sng" dirty="0" smtClean="0"/>
              <a:t>La comida </a:t>
            </a:r>
            <a:r>
              <a:rPr lang="en-US" sz="2600" u="sng" dirty="0" err="1" smtClean="0"/>
              <a:t>en</a:t>
            </a:r>
            <a:r>
              <a:rPr lang="en-US" sz="2600" u="sng" dirty="0" smtClean="0"/>
              <a:t> </a:t>
            </a:r>
            <a:r>
              <a:rPr lang="en-US" sz="2600" u="sng" dirty="0" err="1" smtClean="0"/>
              <a:t>otras</a:t>
            </a:r>
            <a:r>
              <a:rPr lang="en-US" sz="2600" u="sng" dirty="0" smtClean="0"/>
              <a:t> </a:t>
            </a:r>
            <a:r>
              <a:rPr lang="en-US" sz="2600" u="sng" dirty="0" err="1" smtClean="0"/>
              <a:t>partes</a:t>
            </a:r>
            <a:r>
              <a:rPr lang="en-US" sz="2600" dirty="0" smtClean="0"/>
              <a:t>; Txt p. 146</a:t>
            </a:r>
            <a:endParaRPr lang="en-US" sz="2600" u="sng" dirty="0" smtClean="0"/>
          </a:p>
          <a:p>
            <a:pPr lvl="3"/>
            <a:r>
              <a:rPr lang="en-US" sz="2600" u="sng" dirty="0" smtClean="0"/>
              <a:t>Una </a:t>
            </a:r>
            <a:r>
              <a:rPr lang="en-US" sz="2600" u="sng" dirty="0" err="1" smtClean="0"/>
              <a:t>merienda</a:t>
            </a:r>
            <a:r>
              <a:rPr lang="en-US" sz="2600" u="sng" dirty="0" smtClean="0"/>
              <a:t>, ¿</a:t>
            </a:r>
            <a:r>
              <a:rPr lang="en-US" sz="2600" u="sng" dirty="0" err="1" smtClean="0"/>
              <a:t>dónde</a:t>
            </a:r>
            <a:r>
              <a:rPr lang="en-US" sz="2600" u="sng" dirty="0" smtClean="0"/>
              <a:t>?</a:t>
            </a:r>
            <a:r>
              <a:rPr lang="en-US" sz="2600" dirty="0"/>
              <a:t>;</a:t>
            </a:r>
            <a:r>
              <a:rPr lang="en-US" sz="2600" dirty="0" smtClean="0"/>
              <a:t> Txt p. 148</a:t>
            </a:r>
            <a:endParaRPr lang="en-US" sz="2600" u="sng" dirty="0"/>
          </a:p>
        </p:txBody>
      </p:sp>
    </p:spTree>
    <p:extLst>
      <p:ext uri="{BB962C8B-B14F-4D97-AF65-F5344CB8AC3E}">
        <p14:creationId xmlns:p14="http://schemas.microsoft.com/office/powerpoint/2010/main" val="2194905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-152400"/>
            <a:ext cx="7125113" cy="924475"/>
          </a:xfrm>
        </p:spPr>
        <p:txBody>
          <a:bodyPr/>
          <a:lstStyle/>
          <a:p>
            <a:r>
              <a:rPr lang="en-US" b="1" dirty="0" err="1" smtClean="0">
                <a:solidFill>
                  <a:srgbClr val="FF33CC"/>
                </a:solidFill>
              </a:rPr>
              <a:t>Comprension</a:t>
            </a:r>
            <a:r>
              <a:rPr lang="en-US" b="1" dirty="0" smtClean="0">
                <a:solidFill>
                  <a:srgbClr val="FF33CC"/>
                </a:solidFill>
              </a:rPr>
              <a:t> </a:t>
            </a:r>
            <a:r>
              <a:rPr lang="en-US" b="1" dirty="0" err="1" smtClean="0">
                <a:solidFill>
                  <a:srgbClr val="FF33CC"/>
                </a:solidFill>
              </a:rPr>
              <a:t>Auditiva</a:t>
            </a:r>
            <a:endParaRPr lang="en-US" b="1" dirty="0">
              <a:solidFill>
                <a:srgbClr val="FF33CC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295400"/>
            <a:ext cx="7125112" cy="167640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 WORKBOOOK</a:t>
            </a:r>
          </a:p>
          <a:p>
            <a:pPr lvl="1"/>
            <a:r>
              <a:rPr lang="en-US" sz="2600" dirty="0" err="1" smtClean="0"/>
              <a:t>Escucha</a:t>
            </a:r>
            <a:r>
              <a:rPr lang="en-US" sz="2600" dirty="0" smtClean="0"/>
              <a:t> y </a:t>
            </a:r>
            <a:r>
              <a:rPr lang="en-US" sz="2600" dirty="0" err="1" smtClean="0"/>
              <a:t>completa</a:t>
            </a:r>
            <a:r>
              <a:rPr lang="en-US" sz="2600" dirty="0" smtClean="0"/>
              <a:t> p. 4.23</a:t>
            </a:r>
          </a:p>
          <a:p>
            <a:pPr lvl="1"/>
            <a:endParaRPr lang="en-US" sz="2600" dirty="0"/>
          </a:p>
          <a:p>
            <a:pPr lvl="1"/>
            <a:endParaRPr lang="en-US" sz="2600" dirty="0" smtClean="0"/>
          </a:p>
          <a:p>
            <a:pPr lvl="1"/>
            <a:endParaRPr lang="en-US" sz="2600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228600" y="1882676"/>
            <a:ext cx="3657600" cy="2308324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US" sz="2400" dirty="0" err="1" smtClean="0">
                <a:solidFill>
                  <a:srgbClr val="FF0066"/>
                </a:solidFill>
              </a:rPr>
              <a:t>Ej</a:t>
            </a:r>
            <a:r>
              <a:rPr lang="en-US" sz="2400" dirty="0" smtClean="0">
                <a:solidFill>
                  <a:srgbClr val="FF0066"/>
                </a:solidFill>
              </a:rPr>
              <a:t>. A.</a:t>
            </a:r>
          </a:p>
          <a:p>
            <a:r>
              <a:rPr lang="en-US" sz="2400" dirty="0" smtClean="0">
                <a:solidFill>
                  <a:srgbClr val="FF0066"/>
                </a:solidFill>
              </a:rPr>
              <a:t>1.</a:t>
            </a:r>
          </a:p>
          <a:p>
            <a:r>
              <a:rPr lang="en-US" sz="2400" dirty="0" smtClean="0">
                <a:solidFill>
                  <a:srgbClr val="FF0066"/>
                </a:solidFill>
              </a:rPr>
              <a:t>2.</a:t>
            </a:r>
          </a:p>
          <a:p>
            <a:r>
              <a:rPr lang="en-US" sz="2400" dirty="0" smtClean="0">
                <a:solidFill>
                  <a:srgbClr val="FF0066"/>
                </a:solidFill>
              </a:rPr>
              <a:t>3.</a:t>
            </a:r>
          </a:p>
          <a:p>
            <a:r>
              <a:rPr lang="en-US" sz="2400" dirty="0" smtClean="0">
                <a:solidFill>
                  <a:srgbClr val="FF0066"/>
                </a:solidFill>
              </a:rPr>
              <a:t>4.</a:t>
            </a:r>
          </a:p>
          <a:p>
            <a:r>
              <a:rPr lang="en-US" sz="2400" dirty="0" smtClean="0">
                <a:solidFill>
                  <a:srgbClr val="FF0066"/>
                </a:solidFill>
              </a:rPr>
              <a:t>5.</a:t>
            </a:r>
            <a:endParaRPr lang="en-US" sz="2400" dirty="0">
              <a:solidFill>
                <a:srgbClr val="FF0066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85800" y="2286000"/>
            <a:ext cx="18288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70C0"/>
                </a:solidFill>
              </a:rPr>
              <a:t>One person</a:t>
            </a:r>
            <a:endParaRPr lang="en-US" b="1" dirty="0">
              <a:solidFill>
                <a:srgbClr val="0070C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85800" y="2667000"/>
            <a:ext cx="3200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70C0"/>
                </a:solidFill>
              </a:rPr>
              <a:t>More than one person</a:t>
            </a:r>
            <a:endParaRPr lang="en-US" b="1" dirty="0">
              <a:solidFill>
                <a:srgbClr val="0070C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85800" y="3048000"/>
            <a:ext cx="18288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70C0"/>
                </a:solidFill>
              </a:rPr>
              <a:t>One person</a:t>
            </a:r>
            <a:endParaRPr lang="en-US" b="1" dirty="0">
              <a:solidFill>
                <a:srgbClr val="0070C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09600" y="3429000"/>
            <a:ext cx="3200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70C0"/>
                </a:solidFill>
              </a:rPr>
              <a:t>More than one person</a:t>
            </a:r>
            <a:endParaRPr lang="en-US" b="1" dirty="0">
              <a:solidFill>
                <a:srgbClr val="0070C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09600" y="3810000"/>
            <a:ext cx="3200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70C0"/>
                </a:solidFill>
              </a:rPr>
              <a:t>More than one person</a:t>
            </a:r>
            <a:endParaRPr lang="en-US" b="1" dirty="0">
              <a:solidFill>
                <a:srgbClr val="0070C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572000" y="1882676"/>
            <a:ext cx="3657600" cy="4154984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US" sz="2400" dirty="0" err="1" smtClean="0">
                <a:solidFill>
                  <a:srgbClr val="FF0066"/>
                </a:solidFill>
              </a:rPr>
              <a:t>Ej</a:t>
            </a:r>
            <a:r>
              <a:rPr lang="en-US" sz="2400" dirty="0" smtClean="0">
                <a:solidFill>
                  <a:srgbClr val="FF0066"/>
                </a:solidFill>
              </a:rPr>
              <a:t>. C.</a:t>
            </a:r>
          </a:p>
          <a:p>
            <a:r>
              <a:rPr lang="en-US" sz="2400" dirty="0" smtClean="0">
                <a:solidFill>
                  <a:srgbClr val="FF0066"/>
                </a:solidFill>
              </a:rPr>
              <a:t>1.</a:t>
            </a:r>
          </a:p>
          <a:p>
            <a:r>
              <a:rPr lang="en-US" sz="2400" dirty="0" smtClean="0">
                <a:solidFill>
                  <a:srgbClr val="FF0066"/>
                </a:solidFill>
              </a:rPr>
              <a:t>2.</a:t>
            </a:r>
          </a:p>
          <a:p>
            <a:r>
              <a:rPr lang="en-US" sz="2400" dirty="0" smtClean="0">
                <a:solidFill>
                  <a:srgbClr val="FF0066"/>
                </a:solidFill>
              </a:rPr>
              <a:t>3.</a:t>
            </a:r>
          </a:p>
          <a:p>
            <a:r>
              <a:rPr lang="en-US" sz="2400" dirty="0" smtClean="0">
                <a:solidFill>
                  <a:srgbClr val="FF0066"/>
                </a:solidFill>
              </a:rPr>
              <a:t>4.</a:t>
            </a:r>
          </a:p>
          <a:p>
            <a:r>
              <a:rPr lang="en-US" sz="2400" dirty="0" smtClean="0">
                <a:solidFill>
                  <a:srgbClr val="FF0066"/>
                </a:solidFill>
              </a:rPr>
              <a:t>5.</a:t>
            </a:r>
          </a:p>
          <a:p>
            <a:r>
              <a:rPr lang="en-US" sz="2400" dirty="0" smtClean="0">
                <a:solidFill>
                  <a:srgbClr val="FF0066"/>
                </a:solidFill>
              </a:rPr>
              <a:t>6.</a:t>
            </a:r>
          </a:p>
          <a:p>
            <a:r>
              <a:rPr lang="en-US" sz="2400" dirty="0" smtClean="0">
                <a:solidFill>
                  <a:srgbClr val="FF0066"/>
                </a:solidFill>
              </a:rPr>
              <a:t>7.</a:t>
            </a:r>
          </a:p>
          <a:p>
            <a:r>
              <a:rPr lang="en-US" sz="2400" dirty="0" smtClean="0">
                <a:solidFill>
                  <a:srgbClr val="FF0066"/>
                </a:solidFill>
              </a:rPr>
              <a:t>8.</a:t>
            </a:r>
          </a:p>
          <a:p>
            <a:r>
              <a:rPr lang="en-US" sz="2400" dirty="0" smtClean="0">
                <a:solidFill>
                  <a:srgbClr val="FF0066"/>
                </a:solidFill>
              </a:rPr>
              <a:t>9.</a:t>
            </a:r>
          </a:p>
          <a:p>
            <a:r>
              <a:rPr lang="en-US" sz="2400" dirty="0" smtClean="0">
                <a:solidFill>
                  <a:srgbClr val="FF0066"/>
                </a:solidFill>
              </a:rPr>
              <a:t>10.</a:t>
            </a:r>
            <a:endParaRPr lang="en-US" sz="2400" dirty="0">
              <a:solidFill>
                <a:srgbClr val="FF0066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029200" y="2286000"/>
            <a:ext cx="18288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>
                <a:solidFill>
                  <a:srgbClr val="0070C0"/>
                </a:solidFill>
              </a:rPr>
              <a:t>y</a:t>
            </a:r>
            <a:r>
              <a:rPr lang="en-US" b="1" dirty="0" err="1" smtClean="0">
                <a:solidFill>
                  <a:srgbClr val="0070C0"/>
                </a:solidFill>
              </a:rPr>
              <a:t>o</a:t>
            </a:r>
            <a:endParaRPr lang="en-US" b="1" dirty="0">
              <a:solidFill>
                <a:srgbClr val="0070C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029200" y="2667000"/>
            <a:ext cx="18288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>
                <a:solidFill>
                  <a:srgbClr val="0070C0"/>
                </a:solidFill>
              </a:rPr>
              <a:t>ella</a:t>
            </a:r>
            <a:endParaRPr lang="en-US" b="1" dirty="0">
              <a:solidFill>
                <a:srgbClr val="0070C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029200" y="3048000"/>
            <a:ext cx="18288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>
                <a:solidFill>
                  <a:srgbClr val="0070C0"/>
                </a:solidFill>
              </a:rPr>
              <a:t>y</a:t>
            </a:r>
            <a:r>
              <a:rPr lang="en-US" b="1" dirty="0" err="1" smtClean="0">
                <a:solidFill>
                  <a:srgbClr val="0070C0"/>
                </a:solidFill>
              </a:rPr>
              <a:t>o</a:t>
            </a:r>
            <a:endParaRPr lang="en-US" b="1" dirty="0">
              <a:solidFill>
                <a:srgbClr val="0070C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029200" y="3352800"/>
            <a:ext cx="18288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>
                <a:solidFill>
                  <a:srgbClr val="0070C0"/>
                </a:solidFill>
              </a:rPr>
              <a:t>nosotros</a:t>
            </a:r>
            <a:endParaRPr lang="en-US" b="1" dirty="0">
              <a:solidFill>
                <a:srgbClr val="0070C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105400" y="3733800"/>
            <a:ext cx="18288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>
                <a:solidFill>
                  <a:srgbClr val="0070C0"/>
                </a:solidFill>
              </a:rPr>
              <a:t>tú</a:t>
            </a:r>
            <a:endParaRPr lang="en-US" b="1" dirty="0">
              <a:solidFill>
                <a:srgbClr val="0070C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029200" y="4114800"/>
            <a:ext cx="18288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>
                <a:solidFill>
                  <a:srgbClr val="0070C0"/>
                </a:solidFill>
              </a:rPr>
              <a:t>nosotros</a:t>
            </a:r>
            <a:endParaRPr lang="en-US" b="1" dirty="0">
              <a:solidFill>
                <a:srgbClr val="0070C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105400" y="4495800"/>
            <a:ext cx="18288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>
                <a:solidFill>
                  <a:srgbClr val="0070C0"/>
                </a:solidFill>
              </a:rPr>
              <a:t>ustedes</a:t>
            </a:r>
            <a:endParaRPr lang="en-US" b="1" dirty="0">
              <a:solidFill>
                <a:srgbClr val="0070C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105400" y="4876800"/>
            <a:ext cx="18288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>
                <a:solidFill>
                  <a:srgbClr val="0070C0"/>
                </a:solidFill>
              </a:rPr>
              <a:t>ella</a:t>
            </a:r>
            <a:endParaRPr lang="en-US" b="1" dirty="0">
              <a:solidFill>
                <a:srgbClr val="0070C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105400" y="5257800"/>
            <a:ext cx="18288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>
                <a:solidFill>
                  <a:srgbClr val="0070C0"/>
                </a:solidFill>
              </a:rPr>
              <a:t>ustedes</a:t>
            </a:r>
            <a:endParaRPr lang="en-US" b="1" dirty="0">
              <a:solidFill>
                <a:srgbClr val="0070C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105400" y="5638800"/>
            <a:ext cx="18288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>
                <a:solidFill>
                  <a:srgbClr val="0070C0"/>
                </a:solidFill>
              </a:rPr>
              <a:t>tú</a:t>
            </a:r>
            <a:endParaRPr lang="en-US" b="1" dirty="0">
              <a:solidFill>
                <a:srgbClr val="0070C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228600" y="4288066"/>
            <a:ext cx="3657600" cy="2569934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US" sz="2300" dirty="0" err="1" smtClean="0">
                <a:solidFill>
                  <a:srgbClr val="FF0066"/>
                </a:solidFill>
              </a:rPr>
              <a:t>Ej</a:t>
            </a:r>
            <a:r>
              <a:rPr lang="en-US" sz="2300" dirty="0" smtClean="0">
                <a:solidFill>
                  <a:srgbClr val="FF0066"/>
                </a:solidFill>
              </a:rPr>
              <a:t>. D.</a:t>
            </a:r>
          </a:p>
          <a:p>
            <a:r>
              <a:rPr lang="en-US" sz="2300" dirty="0" smtClean="0">
                <a:solidFill>
                  <a:srgbClr val="FF0066"/>
                </a:solidFill>
              </a:rPr>
              <a:t>1.</a:t>
            </a:r>
          </a:p>
          <a:p>
            <a:r>
              <a:rPr lang="en-US" sz="2300" dirty="0" smtClean="0">
                <a:solidFill>
                  <a:srgbClr val="FF0066"/>
                </a:solidFill>
              </a:rPr>
              <a:t>2.</a:t>
            </a:r>
          </a:p>
          <a:p>
            <a:r>
              <a:rPr lang="en-US" sz="2300" dirty="0" smtClean="0">
                <a:solidFill>
                  <a:srgbClr val="FF0066"/>
                </a:solidFill>
              </a:rPr>
              <a:t>3.</a:t>
            </a:r>
          </a:p>
          <a:p>
            <a:r>
              <a:rPr lang="en-US" sz="2300" dirty="0" smtClean="0">
                <a:solidFill>
                  <a:srgbClr val="FF0066"/>
                </a:solidFill>
              </a:rPr>
              <a:t>4.</a:t>
            </a:r>
          </a:p>
          <a:p>
            <a:r>
              <a:rPr lang="en-US" sz="2300" dirty="0" smtClean="0">
                <a:solidFill>
                  <a:srgbClr val="FF0066"/>
                </a:solidFill>
              </a:rPr>
              <a:t>5.</a:t>
            </a:r>
          </a:p>
          <a:p>
            <a:r>
              <a:rPr lang="en-US" sz="2300" dirty="0" smtClean="0">
                <a:solidFill>
                  <a:srgbClr val="FF0066"/>
                </a:solidFill>
              </a:rPr>
              <a:t>6.</a:t>
            </a:r>
            <a:endParaRPr lang="en-US" sz="2300" dirty="0">
              <a:solidFill>
                <a:srgbClr val="FF0066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762000" y="4724400"/>
            <a:ext cx="18288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0070C0"/>
                </a:solidFill>
              </a:rPr>
              <a:t>b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762000" y="5029200"/>
            <a:ext cx="18288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70C0"/>
                </a:solidFill>
              </a:rPr>
              <a:t>a</a:t>
            </a:r>
            <a:endParaRPr lang="en-US" b="1" dirty="0">
              <a:solidFill>
                <a:srgbClr val="0070C0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762000" y="5410200"/>
            <a:ext cx="18288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0070C0"/>
                </a:solidFill>
              </a:rPr>
              <a:t>b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762000" y="5715000"/>
            <a:ext cx="18288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0070C0"/>
                </a:solidFill>
              </a:rPr>
              <a:t>b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762000" y="6096000"/>
            <a:ext cx="18288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70C0"/>
                </a:solidFill>
              </a:rPr>
              <a:t>c</a:t>
            </a:r>
            <a:endParaRPr lang="en-US" b="1" dirty="0">
              <a:solidFill>
                <a:srgbClr val="0070C0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762000" y="6477000"/>
            <a:ext cx="18288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70C0"/>
                </a:solidFill>
              </a:rPr>
              <a:t>c</a:t>
            </a:r>
            <a:endParaRPr lang="en-US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12281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  <p:bldP spid="6" grpId="0"/>
      <p:bldP spid="7" grpId="0"/>
      <p:bldP spid="8" grpId="0"/>
      <p:bldP spid="9" grpId="0"/>
      <p:bldP spid="10" grpId="0" animBg="1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 animBg="1"/>
      <p:bldP spid="22" grpId="0"/>
      <p:bldP spid="23" grpId="0"/>
      <p:bldP spid="24" grpId="0"/>
      <p:bldP spid="25" grpId="0"/>
      <p:bldP spid="26" grpId="0"/>
      <p:bldP spid="2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152400"/>
            <a:ext cx="8991600" cy="924475"/>
          </a:xfrm>
        </p:spPr>
        <p:txBody>
          <a:bodyPr/>
          <a:lstStyle/>
          <a:p>
            <a:pPr algn="ctr"/>
            <a:r>
              <a:rPr lang="en-US" b="1" dirty="0" smtClean="0"/>
              <a:t>Teacher oral parts,</a:t>
            </a:r>
            <a:br>
              <a:rPr lang="en-US" b="1" dirty="0" smtClean="0"/>
            </a:br>
            <a:r>
              <a:rPr lang="en-US" b="1" dirty="0" smtClean="0"/>
              <a:t> WORKBOOK p. 4.23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892163"/>
            <a:ext cx="8915400" cy="4051437"/>
          </a:xfrm>
        </p:spPr>
        <p:txBody>
          <a:bodyPr>
            <a:noAutofit/>
          </a:bodyPr>
          <a:lstStyle/>
          <a:p>
            <a:r>
              <a:rPr lang="es-ES_tradnl" sz="2800" u="sng" dirty="0" smtClean="0"/>
              <a:t>Ej. A</a:t>
            </a:r>
            <a:r>
              <a:rPr lang="es-ES_tradnl" sz="2800" dirty="0" smtClean="0"/>
              <a:t> </a:t>
            </a:r>
          </a:p>
          <a:p>
            <a:pPr>
              <a:buFont typeface="+mj-lt"/>
              <a:buAutoNum type="arabicPeriod"/>
            </a:pPr>
            <a:r>
              <a:rPr lang="es-ES_tradnl" sz="2800" dirty="0" smtClean="0"/>
              <a:t>José lee el periódico.</a:t>
            </a:r>
          </a:p>
          <a:p>
            <a:pPr>
              <a:buFont typeface="+mj-lt"/>
              <a:buAutoNum type="arabicPeriod"/>
            </a:pPr>
            <a:r>
              <a:rPr lang="es-ES_tradnl" sz="2800" dirty="0" smtClean="0"/>
              <a:t>Comen en el comedor.</a:t>
            </a:r>
          </a:p>
          <a:p>
            <a:pPr>
              <a:buFont typeface="+mj-lt"/>
              <a:buAutoNum type="arabicPeriod"/>
            </a:pPr>
            <a:r>
              <a:rPr lang="es-ES_tradnl" sz="2800" dirty="0" smtClean="0"/>
              <a:t>Recibe un correo </a:t>
            </a:r>
            <a:r>
              <a:rPr lang="es-ES_tradnl" sz="2800" dirty="0" err="1" smtClean="0"/>
              <a:t>electronico</a:t>
            </a:r>
            <a:r>
              <a:rPr lang="es-ES_tradnl" sz="2800" dirty="0" smtClean="0"/>
              <a:t>.</a:t>
            </a:r>
          </a:p>
          <a:p>
            <a:pPr>
              <a:buFont typeface="+mj-lt"/>
              <a:buAutoNum type="arabicPeriod"/>
            </a:pPr>
            <a:r>
              <a:rPr lang="es-ES_tradnl" sz="2800" dirty="0" smtClean="0"/>
              <a:t>Abren el </a:t>
            </a:r>
            <a:r>
              <a:rPr lang="es-ES_tradnl" sz="2800" dirty="0" err="1" smtClean="0"/>
              <a:t>menu</a:t>
            </a:r>
            <a:r>
              <a:rPr lang="es-ES_tradnl" sz="2800" dirty="0" smtClean="0"/>
              <a:t>.</a:t>
            </a:r>
          </a:p>
          <a:p>
            <a:pPr>
              <a:buFont typeface="+mj-lt"/>
              <a:buAutoNum type="arabicPeriod"/>
            </a:pPr>
            <a:r>
              <a:rPr lang="es-ES_tradnl" sz="2800" dirty="0" smtClean="0"/>
              <a:t>Viven en una casa privada.</a:t>
            </a:r>
          </a:p>
          <a:p>
            <a:r>
              <a:rPr lang="es-ES_tradnl" sz="2800" u="sng" dirty="0" smtClean="0"/>
              <a:t>Ej. C</a:t>
            </a:r>
            <a:endParaRPr lang="es-ES_tradnl" sz="2800" dirty="0" smtClean="0"/>
          </a:p>
          <a:p>
            <a:pPr>
              <a:buFont typeface="+mj-lt"/>
              <a:buAutoNum type="arabicPeriod"/>
            </a:pPr>
            <a:r>
              <a:rPr lang="es-ES_tradnl" sz="2800" dirty="0" smtClean="0"/>
              <a:t>Vivo aquí.</a:t>
            </a:r>
          </a:p>
          <a:p>
            <a:pPr>
              <a:buFont typeface="+mj-lt"/>
              <a:buAutoNum type="arabicPeriod"/>
            </a:pPr>
            <a:r>
              <a:rPr lang="es-ES_tradnl" sz="2800" dirty="0" smtClean="0"/>
              <a:t>Escribe mucho.</a:t>
            </a:r>
          </a:p>
          <a:p>
            <a:pPr>
              <a:buFont typeface="+mj-lt"/>
              <a:buAutoNum type="arabicPeriod"/>
            </a:pPr>
            <a:r>
              <a:rPr lang="es-ES_tradnl" sz="2800" dirty="0" smtClean="0"/>
              <a:t>No veo nada.</a:t>
            </a:r>
            <a:endParaRPr lang="es-ES_tradnl" sz="2800" dirty="0"/>
          </a:p>
        </p:txBody>
      </p:sp>
    </p:spTree>
    <p:extLst>
      <p:ext uri="{BB962C8B-B14F-4D97-AF65-F5344CB8AC3E}">
        <p14:creationId xmlns:p14="http://schemas.microsoft.com/office/powerpoint/2010/main" val="3144580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0"/>
            <a:ext cx="8686800" cy="7086600"/>
          </a:xfrm>
        </p:spPr>
        <p:txBody>
          <a:bodyPr>
            <a:normAutofit/>
          </a:bodyPr>
          <a:lstStyle/>
          <a:p>
            <a:r>
              <a:rPr lang="es-ES_tradnl" sz="2400" u="sng" dirty="0" smtClean="0"/>
              <a:t>Ej. C cont.</a:t>
            </a:r>
          </a:p>
          <a:p>
            <a:pPr marL="457200" indent="-457200">
              <a:buFont typeface="+mj-lt"/>
              <a:buAutoNum type="arabicPeriod" startAt="4"/>
            </a:pPr>
            <a:r>
              <a:rPr lang="es-ES_tradnl" sz="2400" dirty="0" smtClean="0"/>
              <a:t>Vendemos fruta.</a:t>
            </a:r>
          </a:p>
          <a:p>
            <a:pPr marL="457200" indent="-457200">
              <a:buFont typeface="+mj-lt"/>
              <a:buAutoNum type="arabicPeriod" startAt="4"/>
            </a:pPr>
            <a:r>
              <a:rPr lang="es-ES_tradnl" sz="2400" dirty="0" smtClean="0"/>
              <a:t>Lees mucho.</a:t>
            </a:r>
          </a:p>
          <a:p>
            <a:pPr marL="457200" indent="-457200">
              <a:buFont typeface="+mj-lt"/>
              <a:buAutoNum type="arabicPeriod" startAt="4"/>
            </a:pPr>
            <a:r>
              <a:rPr lang="es-ES_tradnl" sz="2400" dirty="0" smtClean="0"/>
              <a:t> Recibimos dinero.</a:t>
            </a:r>
          </a:p>
          <a:p>
            <a:pPr marL="457200" indent="-457200">
              <a:buFont typeface="+mj-lt"/>
              <a:buAutoNum type="arabicPeriod" startAt="4"/>
            </a:pPr>
            <a:r>
              <a:rPr lang="es-ES_tradnl" sz="2400" dirty="0" smtClean="0"/>
              <a:t>Aprenden mucho.</a:t>
            </a:r>
          </a:p>
          <a:p>
            <a:pPr marL="457200" indent="-457200">
              <a:buFont typeface="+mj-lt"/>
              <a:buAutoNum type="arabicPeriod" startAt="4"/>
            </a:pPr>
            <a:r>
              <a:rPr lang="es-ES_tradnl" sz="2400" dirty="0" smtClean="0"/>
              <a:t>No comprende.</a:t>
            </a:r>
          </a:p>
          <a:p>
            <a:pPr marL="457200" indent="-457200">
              <a:buFont typeface="+mj-lt"/>
              <a:buAutoNum type="arabicPeriod" startAt="4"/>
            </a:pPr>
            <a:r>
              <a:rPr lang="es-ES_tradnl" sz="2400" dirty="0" smtClean="0"/>
              <a:t>¿Comprenden?</a:t>
            </a:r>
          </a:p>
          <a:p>
            <a:pPr marL="457200" indent="-457200">
              <a:buFont typeface="+mj-lt"/>
              <a:buAutoNum type="arabicPeriod" startAt="4"/>
            </a:pPr>
            <a:r>
              <a:rPr lang="es-ES_tradnl" sz="2400" dirty="0" smtClean="0"/>
              <a:t>Vives en Nueva York.</a:t>
            </a:r>
          </a:p>
          <a:p>
            <a:r>
              <a:rPr lang="es-ES_tradnl" sz="2400" u="sng" dirty="0" smtClean="0"/>
              <a:t>Ej. D</a:t>
            </a:r>
          </a:p>
          <a:p>
            <a:pPr marL="457200" indent="-457200">
              <a:buFont typeface="+mj-lt"/>
              <a:buAutoNum type="arabicPeriod"/>
            </a:pPr>
            <a:r>
              <a:rPr lang="es-ES_tradnl" sz="2400" dirty="0" smtClean="0"/>
              <a:t>¿Qué comes cuando tienes hambre?</a:t>
            </a:r>
          </a:p>
          <a:p>
            <a:pPr marL="857250" lvl="1" indent="-457200">
              <a:buFont typeface="+mj-lt"/>
              <a:buAutoNum type="alphaLcPeriod"/>
            </a:pPr>
            <a:r>
              <a:rPr lang="es-ES_tradnl" sz="1800" dirty="0" smtClean="0"/>
              <a:t>Comes una ensalada</a:t>
            </a:r>
          </a:p>
          <a:p>
            <a:pPr marL="857250" lvl="1" indent="-457200">
              <a:buFont typeface="+mj-lt"/>
              <a:buAutoNum type="alphaLcPeriod"/>
            </a:pPr>
            <a:r>
              <a:rPr lang="es-ES_tradnl" sz="1800" dirty="0" smtClean="0"/>
              <a:t>Como una ensalada</a:t>
            </a:r>
          </a:p>
          <a:p>
            <a:pPr marL="857250" lvl="1" indent="-457200">
              <a:buFont typeface="+mj-lt"/>
              <a:buAutoNum type="alphaLcPeriod"/>
            </a:pPr>
            <a:r>
              <a:rPr lang="es-ES_tradnl" sz="1800" dirty="0" smtClean="0"/>
              <a:t>¿Qué comes?</a:t>
            </a:r>
          </a:p>
        </p:txBody>
      </p:sp>
    </p:spTree>
    <p:extLst>
      <p:ext uri="{BB962C8B-B14F-4D97-AF65-F5344CB8AC3E}">
        <p14:creationId xmlns:p14="http://schemas.microsoft.com/office/powerpoint/2010/main" val="2122751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228600"/>
            <a:ext cx="8534400" cy="6705600"/>
          </a:xfrm>
        </p:spPr>
        <p:txBody>
          <a:bodyPr>
            <a:normAutofit lnSpcReduction="10000"/>
          </a:bodyPr>
          <a:lstStyle/>
          <a:p>
            <a:pPr marL="457200" indent="-457200">
              <a:buFont typeface="+mj-lt"/>
              <a:buAutoNum type="arabicPeriod" startAt="2"/>
            </a:pPr>
            <a:r>
              <a:rPr lang="es-ES_tradnl" sz="2400" dirty="0" smtClean="0"/>
              <a:t>¿Qué leen?</a:t>
            </a:r>
          </a:p>
          <a:p>
            <a:pPr marL="857250" lvl="1" indent="-457200">
              <a:buFont typeface="+mj-lt"/>
              <a:buAutoNum type="alphaLcPeriod"/>
            </a:pPr>
            <a:r>
              <a:rPr lang="es-ES_tradnl" sz="1800" dirty="0" smtClean="0"/>
              <a:t>Leen el menú.</a:t>
            </a:r>
          </a:p>
          <a:p>
            <a:pPr marL="857250" lvl="1" indent="-457200">
              <a:buFont typeface="+mj-lt"/>
              <a:buAutoNum type="alphaLcPeriod"/>
            </a:pPr>
            <a:r>
              <a:rPr lang="es-ES_tradnl" sz="1800" dirty="0" smtClean="0"/>
              <a:t>Leemos el menú.</a:t>
            </a:r>
          </a:p>
          <a:p>
            <a:pPr marL="857250" lvl="1" indent="-457200">
              <a:buFont typeface="+mj-lt"/>
              <a:buAutoNum type="alphaLcPeriod"/>
            </a:pPr>
            <a:r>
              <a:rPr lang="es-ES_tradnl" sz="1800" dirty="0" smtClean="0"/>
              <a:t>Lee el menú.  </a:t>
            </a:r>
          </a:p>
          <a:p>
            <a:pPr marL="457200" indent="-457200">
              <a:buFont typeface="+mj-lt"/>
              <a:buAutoNum type="arabicPeriod" startAt="2"/>
            </a:pPr>
            <a:r>
              <a:rPr lang="es-ES_tradnl" sz="2400" dirty="0" smtClean="0"/>
              <a:t>¿Dónde viven ustedes?</a:t>
            </a:r>
          </a:p>
          <a:p>
            <a:pPr marL="857250" lvl="1" indent="-457200">
              <a:buFont typeface="+mj-lt"/>
              <a:buAutoNum type="alphaLcPeriod"/>
            </a:pPr>
            <a:r>
              <a:rPr lang="es-ES_tradnl" sz="1800" dirty="0" smtClean="0"/>
              <a:t>Ustedes viven en Estados Unidos.</a:t>
            </a:r>
          </a:p>
          <a:p>
            <a:pPr marL="857250" lvl="1" indent="-457200">
              <a:buFont typeface="+mj-lt"/>
              <a:buAutoNum type="alphaLcPeriod"/>
            </a:pPr>
            <a:r>
              <a:rPr lang="es-ES_tradnl" sz="1800" dirty="0" smtClean="0"/>
              <a:t>Vivimos en Estados Unidos.</a:t>
            </a:r>
          </a:p>
          <a:p>
            <a:pPr marL="857250" lvl="1" indent="-457200">
              <a:buFont typeface="+mj-lt"/>
              <a:buAutoNum type="alphaLcPeriod"/>
            </a:pPr>
            <a:r>
              <a:rPr lang="es-ES_tradnl" sz="1800" dirty="0" smtClean="0"/>
              <a:t>Vive en Estados Unidos. </a:t>
            </a:r>
          </a:p>
          <a:p>
            <a:pPr marL="457200" indent="-457200">
              <a:buFont typeface="+mj-lt"/>
              <a:buAutoNum type="arabicPeriod" startAt="2"/>
            </a:pPr>
            <a:r>
              <a:rPr lang="es-ES_tradnl" sz="2400" dirty="0" smtClean="0"/>
              <a:t>¿Asistes a la universidad?</a:t>
            </a:r>
          </a:p>
          <a:p>
            <a:pPr marL="857250" lvl="1" indent="-457200">
              <a:buFont typeface="+mj-lt"/>
              <a:buAutoNum type="alphaLcPeriod"/>
            </a:pPr>
            <a:r>
              <a:rPr lang="es-ES_tradnl" sz="1800" dirty="0" smtClean="0"/>
              <a:t>No. Asisto a una escuela secundaria.</a:t>
            </a:r>
          </a:p>
          <a:p>
            <a:pPr marL="857250" lvl="1" indent="-457200">
              <a:buFont typeface="+mj-lt"/>
              <a:buAutoNum type="alphaLcPeriod"/>
            </a:pPr>
            <a:r>
              <a:rPr lang="es-ES_tradnl" sz="1800" dirty="0" smtClean="0"/>
              <a:t>No. Asistimos a una escuela secundaria.</a:t>
            </a:r>
          </a:p>
          <a:p>
            <a:pPr marL="857250" lvl="1" indent="-457200">
              <a:buFont typeface="+mj-lt"/>
              <a:buAutoNum type="alphaLcPeriod"/>
            </a:pPr>
            <a:r>
              <a:rPr lang="es-ES_tradnl" sz="1800" dirty="0" smtClean="0"/>
              <a:t>No. Asistes a una escuela secundaria.</a:t>
            </a:r>
          </a:p>
          <a:p>
            <a:pPr marL="457200" indent="-457200">
              <a:buFont typeface="+mj-lt"/>
              <a:buAutoNum type="arabicPeriod" startAt="2"/>
            </a:pPr>
            <a:r>
              <a:rPr lang="es-ES_tradnl" sz="2400" dirty="0" smtClean="0"/>
              <a:t>¿Cómo comprenden ustedes el menú en español?</a:t>
            </a:r>
          </a:p>
          <a:p>
            <a:pPr marL="857250" lvl="1" indent="-457200">
              <a:buFont typeface="+mj-lt"/>
              <a:buAutoNum type="alphaLcPeriod"/>
            </a:pPr>
            <a:r>
              <a:rPr lang="es-ES_tradnl" sz="1800" dirty="0" smtClean="0"/>
              <a:t>Ustedes aprenden español en la escuela.</a:t>
            </a:r>
            <a:endParaRPr lang="es-ES_tradnl" sz="1800" dirty="0"/>
          </a:p>
          <a:p>
            <a:pPr marL="857250" lvl="1" indent="-457200">
              <a:buFont typeface="+mj-lt"/>
              <a:buAutoNum type="alphaLcPeriod"/>
            </a:pPr>
            <a:r>
              <a:rPr lang="es-ES_tradnl" sz="1800" dirty="0" smtClean="0"/>
              <a:t>Ellos aprenden español en la escuela.</a:t>
            </a:r>
            <a:endParaRPr lang="es-ES_tradnl" sz="1800" dirty="0"/>
          </a:p>
          <a:p>
            <a:pPr marL="857250" lvl="1" indent="-457200">
              <a:buFont typeface="+mj-lt"/>
              <a:buAutoNum type="alphaLcPeriod"/>
            </a:pPr>
            <a:r>
              <a:rPr lang="es-ES_tradnl" sz="1800" dirty="0" smtClean="0"/>
              <a:t>Nosotros aprendemos español en la escuela.  </a:t>
            </a:r>
            <a:endParaRPr lang="es-ES_tradnl" sz="1800" dirty="0"/>
          </a:p>
          <a:p>
            <a:pPr marL="0" indent="0">
              <a:buNone/>
            </a:pPr>
            <a:endParaRPr lang="es-ES_tradnl" sz="2400" dirty="0" smtClean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5486400" y="-533400"/>
            <a:ext cx="3733800" cy="480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charset="2"/>
              <a:buChar char="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charset="2"/>
              <a:buChar char="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charset="2"/>
              <a:buChar char="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Clr>
                <a:schemeClr val="tx2"/>
              </a:buClr>
              <a:buSzPct val="101000"/>
              <a:buFont typeface="Courier New" pitchFamily="49" charset="0"/>
              <a:buChar char="o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Clr>
                <a:schemeClr val="tx2"/>
              </a:buClr>
              <a:buFont typeface="Courier New" pitchFamily="49" charset="0"/>
              <a:buChar char="o"/>
              <a:defRPr sz="12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Clr>
                <a:schemeClr val="tx2"/>
              </a:buClr>
              <a:buFont typeface="Courier New" pitchFamily="49" charset="0"/>
              <a:buChar char="o"/>
              <a:defRPr sz="12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Clr>
                <a:schemeClr val="tx2"/>
              </a:buClr>
              <a:buFont typeface="Courier New" pitchFamily="49" charset="0"/>
              <a:buChar char="o"/>
              <a:defRPr sz="12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s-ES_tradnl" sz="2400" dirty="0" smtClean="0"/>
              <a:t>6.  ¿Qué </a:t>
            </a:r>
            <a:r>
              <a:rPr lang="es-ES_tradnl" sz="2400" smtClean="0"/>
              <a:t>ve José?</a:t>
            </a:r>
            <a:endParaRPr lang="es-ES_tradnl" sz="2400" dirty="0" smtClean="0"/>
          </a:p>
          <a:p>
            <a:pPr marL="857250" lvl="1" indent="-457200">
              <a:buFont typeface="+mj-lt"/>
              <a:buAutoNum type="alphaLcPeriod"/>
            </a:pPr>
            <a:r>
              <a:rPr lang="es-ES_tradnl" sz="1800" dirty="0" smtClean="0"/>
              <a:t>Veo una mesa libre</a:t>
            </a:r>
          </a:p>
          <a:p>
            <a:pPr marL="857250" lvl="1" indent="-457200">
              <a:buFont typeface="+mj-lt"/>
              <a:buAutoNum type="alphaLcPeriod"/>
            </a:pPr>
            <a:r>
              <a:rPr lang="es-ES_tradnl" sz="1800" dirty="0" smtClean="0"/>
              <a:t>Vemos una mesa libre.</a:t>
            </a:r>
          </a:p>
          <a:p>
            <a:pPr marL="857250" lvl="1" indent="-457200">
              <a:buFont typeface="+mj-lt"/>
              <a:buAutoNum type="alphaLcPeriod"/>
            </a:pPr>
            <a:r>
              <a:rPr lang="es-ES_tradnl" sz="1800" dirty="0" smtClean="0"/>
              <a:t>Ve una mesa libre.</a:t>
            </a:r>
          </a:p>
          <a:p>
            <a:pPr marL="857250" lvl="1" indent="-457200">
              <a:buFont typeface="+mj-lt"/>
              <a:buAutoNum type="alphaLcPeriod"/>
            </a:pPr>
            <a:endParaRPr lang="es-ES_tradnl" sz="1800" dirty="0"/>
          </a:p>
          <a:p>
            <a:pPr marL="857250" lvl="1" indent="-457200">
              <a:buFont typeface="+mj-lt"/>
              <a:buAutoNum type="alphaLcPeriod"/>
            </a:pPr>
            <a:endParaRPr lang="es-ES_tradnl" sz="1800" dirty="0" smtClean="0"/>
          </a:p>
          <a:p>
            <a:pPr marL="857250" lvl="1" indent="-457200">
              <a:buFont typeface="+mj-lt"/>
              <a:buAutoNum type="alphaLcPeriod"/>
            </a:pPr>
            <a:endParaRPr lang="es-ES_tradnl" sz="1800" dirty="0" smtClean="0"/>
          </a:p>
          <a:p>
            <a:pPr marL="0" indent="0">
              <a:buNone/>
            </a:pPr>
            <a:endParaRPr lang="es-ES_tradnl" sz="2400" dirty="0" smtClean="0"/>
          </a:p>
        </p:txBody>
      </p:sp>
    </p:spTree>
    <p:extLst>
      <p:ext uri="{BB962C8B-B14F-4D97-AF65-F5344CB8AC3E}">
        <p14:creationId xmlns:p14="http://schemas.microsoft.com/office/powerpoint/2010/main" val="3823614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ummer">
  <a:themeElements>
    <a:clrScheme name="Executive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Summer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ummer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satMod val="120000"/>
                <a:lumMod val="110000"/>
              </a:schemeClr>
            </a:gs>
            <a:gs pos="100000">
              <a:schemeClr val="phClr">
                <a:shade val="90000"/>
                <a:lumMod val="9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shade val="80000"/>
                <a:hueMod val="110000"/>
                <a:satMod val="120000"/>
              </a:schemeClr>
            </a:gs>
            <a:gs pos="100000">
              <a:schemeClr val="phClr">
                <a:shade val="60000"/>
                <a:hueMod val="40000"/>
                <a:satMod val="120000"/>
                <a:lumMod val="103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7000"/>
                <a:shade val="80000"/>
                <a:hueMod val="110000"/>
                <a:satMod val="130000"/>
                <a:lumMod val="100000"/>
              </a:schemeClr>
            </a:gs>
            <a:gs pos="100000">
              <a:schemeClr val="phClr">
                <a:shade val="60000"/>
                <a:hueMod val="40000"/>
                <a:satMod val="120000"/>
                <a:lumMod val="103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21290</TotalTime>
  <Words>641</Words>
  <Application>Microsoft Office PowerPoint</Application>
  <PresentationFormat>On-screen Show (4:3)</PresentationFormat>
  <Paragraphs>154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Summer</vt:lpstr>
      <vt:lpstr>Me llamo _________ Clase 702 La fecha es el 27 de enero del 2017</vt:lpstr>
      <vt:lpstr>Practica</vt:lpstr>
      <vt:lpstr>Practica</vt:lpstr>
      <vt:lpstr>PowerPoint Presentation</vt:lpstr>
      <vt:lpstr>Tarea # 39</vt:lpstr>
      <vt:lpstr>Comprension Auditiva</vt:lpstr>
      <vt:lpstr>Teacher oral parts,  WORKBOOK p. 4.23</vt:lpstr>
      <vt:lpstr>PowerPoint Presentation</vt:lpstr>
      <vt:lpstr>PowerPoint Presentation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 Clase 701 La fecha es el 4 de enero del 2016</dc:title>
  <dc:creator>Helen Zumaeta</dc:creator>
  <cp:lastModifiedBy>Helen Zumaeta</cp:lastModifiedBy>
  <cp:revision>29</cp:revision>
  <dcterms:created xsi:type="dcterms:W3CDTF">2015-12-23T22:17:30Z</dcterms:created>
  <dcterms:modified xsi:type="dcterms:W3CDTF">2017-01-27T21:53:26Z</dcterms:modified>
</cp:coreProperties>
</file>